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7" r:id="rId4"/>
    <p:sldId id="259" r:id="rId5"/>
    <p:sldId id="278" r:id="rId6"/>
    <p:sldId id="262" r:id="rId7"/>
    <p:sldId id="267" r:id="rId8"/>
    <p:sldId id="268" r:id="rId9"/>
    <p:sldId id="269" r:id="rId10"/>
    <p:sldId id="279" r:id="rId11"/>
    <p:sldId id="275" r:id="rId12"/>
    <p:sldId id="276" r:id="rId13"/>
    <p:sldId id="280" r:id="rId14"/>
    <p:sldId id="264" r:id="rId15"/>
    <p:sldId id="281" r:id="rId16"/>
    <p:sldId id="265" r:id="rId17"/>
    <p:sldId id="272" r:id="rId18"/>
    <p:sldId id="282" r:id="rId19"/>
    <p:sldId id="273" r:id="rId20"/>
    <p:sldId id="274" r:id="rId21"/>
    <p:sldId id="271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맑은 고딕" panose="020B0503020000020004" pitchFamily="50" charset="-127"/>
      <p:regular r:id="rId24"/>
      <p:bold r:id="rId25"/>
    </p:embeddedFont>
    <p:embeddedFont>
      <p:font typeface="배달의민족 연성" panose="020B0600000101010101" pitchFamily="50" charset="-127"/>
      <p:regular r:id="rId2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46593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744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884764" y="6400413"/>
            <a:ext cx="469037" cy="2769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1C1C4"/>
            </a:gs>
            <a:gs pos="100000">
              <a:srgbClr val="77788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884764" y="6400413"/>
            <a:ext cx="469037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그룹 38"/>
          <p:cNvGrpSpPr/>
          <p:nvPr/>
        </p:nvGrpSpPr>
        <p:grpSpPr>
          <a:xfrm>
            <a:off x="3635681" y="967824"/>
            <a:ext cx="2346022" cy="4014258"/>
            <a:chOff x="0" y="0"/>
            <a:chExt cx="2346021" cy="4014256"/>
          </a:xfrm>
        </p:grpSpPr>
        <p:sp>
          <p:nvSpPr>
            <p:cNvPr id="94" name="양쪽 모서리가 둥근 사각형 46"/>
            <p:cNvSpPr/>
            <p:nvPr/>
          </p:nvSpPr>
          <p:spPr>
            <a:xfrm rot="16200000">
              <a:off x="-834118" y="834117"/>
              <a:ext cx="4014258" cy="2346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3" y="0"/>
                  </a:moveTo>
                  <a:lnTo>
                    <a:pt x="19947" y="0"/>
                  </a:lnTo>
                  <a:cubicBezTo>
                    <a:pt x="20860" y="0"/>
                    <a:pt x="21600" y="1266"/>
                    <a:pt x="21600" y="2828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2828"/>
                  </a:lnTo>
                  <a:cubicBezTo>
                    <a:pt x="0" y="1266"/>
                    <a:pt x="740" y="0"/>
                    <a:pt x="165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292100" dist="38100" rotWithShape="0">
                <a:srgbClr val="FFCCCC">
                  <a:alpha val="16863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98" name="그룹 47"/>
            <p:cNvGrpSpPr/>
            <p:nvPr/>
          </p:nvGrpSpPr>
          <p:grpSpPr>
            <a:xfrm>
              <a:off x="157922" y="253291"/>
              <a:ext cx="216001" cy="157690"/>
              <a:chOff x="0" y="0"/>
              <a:chExt cx="215999" cy="157689"/>
            </a:xfrm>
          </p:grpSpPr>
          <p:sp>
            <p:nvSpPr>
              <p:cNvPr id="95" name="모서리가 둥근 직사각형 48"/>
              <p:cNvSpPr/>
              <p:nvPr/>
            </p:nvSpPr>
            <p:spPr>
              <a:xfrm>
                <a:off x="0" y="0"/>
                <a:ext cx="216000" cy="18001"/>
              </a:xfrm>
              <a:prstGeom prst="roundRect">
                <a:avLst>
                  <a:gd name="adj" fmla="val 50000"/>
                </a:avLst>
              </a:prstGeom>
              <a:solidFill>
                <a:srgbClr val="8497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96" name="모서리가 둥근 직사각형 49"/>
              <p:cNvSpPr/>
              <p:nvPr/>
            </p:nvSpPr>
            <p:spPr>
              <a:xfrm>
                <a:off x="0" y="69844"/>
                <a:ext cx="216000" cy="18001"/>
              </a:xfrm>
              <a:prstGeom prst="roundRect">
                <a:avLst>
                  <a:gd name="adj" fmla="val 50000"/>
                </a:avLst>
              </a:prstGeom>
              <a:solidFill>
                <a:srgbClr val="8497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97" name="모서리가 둥근 직사각형 50"/>
              <p:cNvSpPr/>
              <p:nvPr/>
            </p:nvSpPr>
            <p:spPr>
              <a:xfrm>
                <a:off x="0" y="139689"/>
                <a:ext cx="216000" cy="18001"/>
              </a:xfrm>
              <a:prstGeom prst="roundRect">
                <a:avLst>
                  <a:gd name="adj" fmla="val 50000"/>
                </a:avLst>
              </a:prstGeom>
              <a:solidFill>
                <a:srgbClr val="8497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</p:grpSp>
      </p:grpSp>
      <p:graphicFrame>
        <p:nvGraphicFramePr>
          <p:cNvPr id="100" name="표 52"/>
          <p:cNvGraphicFramePr/>
          <p:nvPr/>
        </p:nvGraphicFramePr>
        <p:xfrm>
          <a:off x="3635680" y="1894127"/>
          <a:ext cx="531847" cy="533556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algn="l">
                        <a:defRPr sz="100" b="1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6350">
                      <a:solidFill>
                        <a:srgbClr val="FFFFFF"/>
                      </a:solidFill>
                    </a:lnL>
                    <a:lnR w="28575">
                      <a:solidFill>
                        <a:srgbClr val="222A35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62626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3"/>
          <p:cNvGraphicFramePr/>
          <p:nvPr>
            <p:extLst>
              <p:ext uri="{D42A27DB-BD31-4B8C-83A1-F6EECF244321}">
                <p14:modId xmlns:p14="http://schemas.microsoft.com/office/powerpoint/2010/main" val="2500028417"/>
              </p:ext>
            </p:extLst>
          </p:nvPr>
        </p:nvGraphicFramePr>
        <p:xfrm>
          <a:off x="4200249" y="1801796"/>
          <a:ext cx="714650" cy="256370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71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rgbClr val="595959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이영주</a:t>
                      </a:r>
                      <a:endParaRPr sz="1400" dirty="0">
                        <a:solidFill>
                          <a:srgbClr val="595959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김혜윤</a:t>
                      </a:r>
                      <a:endParaRPr sz="1400" dirty="0">
                        <a:solidFill>
                          <a:srgbClr val="404040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solidFill>
                            <a:srgbClr val="404040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김</a:t>
                      </a: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난영</a:t>
                      </a:r>
                      <a:endParaRPr sz="1400" dirty="0">
                        <a:solidFill>
                          <a:srgbClr val="404040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404040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defRPr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8" name="그룹 74"/>
          <p:cNvGrpSpPr/>
          <p:nvPr/>
        </p:nvGrpSpPr>
        <p:grpSpPr>
          <a:xfrm>
            <a:off x="3771174" y="2028964"/>
            <a:ext cx="260859" cy="260859"/>
            <a:chOff x="0" y="0"/>
            <a:chExt cx="260858" cy="260858"/>
          </a:xfrm>
        </p:grpSpPr>
        <p:sp>
          <p:nvSpPr>
            <p:cNvPr id="102" name="타원 75"/>
            <p:cNvSpPr/>
            <p:nvPr/>
          </p:nvSpPr>
          <p:spPr>
            <a:xfrm>
              <a:off x="-1" y="-1"/>
              <a:ext cx="260860" cy="260860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107" name="Group 20"/>
            <p:cNvGrpSpPr/>
            <p:nvPr/>
          </p:nvGrpSpPr>
          <p:grpSpPr>
            <a:xfrm>
              <a:off x="80419" y="61224"/>
              <a:ext cx="98790" cy="134755"/>
              <a:chOff x="0" y="0"/>
              <a:chExt cx="98788" cy="134753"/>
            </a:xfrm>
          </p:grpSpPr>
          <p:sp>
            <p:nvSpPr>
              <p:cNvPr id="103" name="Freeform 22"/>
              <p:cNvSpPr/>
              <p:nvPr/>
            </p:nvSpPr>
            <p:spPr>
              <a:xfrm>
                <a:off x="15023" y="-1"/>
                <a:ext cx="68743" cy="80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36" y="5550"/>
                    </a:moveTo>
                    <a:lnTo>
                      <a:pt x="6290" y="6073"/>
                    </a:lnTo>
                    <a:lnTo>
                      <a:pt x="5783" y="6618"/>
                    </a:lnTo>
                    <a:lnTo>
                      <a:pt x="5329" y="7174"/>
                    </a:lnTo>
                    <a:lnTo>
                      <a:pt x="4926" y="7741"/>
                    </a:lnTo>
                    <a:lnTo>
                      <a:pt x="4575" y="8309"/>
                    </a:lnTo>
                    <a:lnTo>
                      <a:pt x="4276" y="8865"/>
                    </a:lnTo>
                    <a:lnTo>
                      <a:pt x="4016" y="9421"/>
                    </a:lnTo>
                    <a:lnTo>
                      <a:pt x="3782" y="9955"/>
                    </a:lnTo>
                    <a:lnTo>
                      <a:pt x="3600" y="10466"/>
                    </a:lnTo>
                    <a:lnTo>
                      <a:pt x="3431" y="10945"/>
                    </a:lnTo>
                    <a:lnTo>
                      <a:pt x="3314" y="11378"/>
                    </a:lnTo>
                    <a:lnTo>
                      <a:pt x="3210" y="11779"/>
                    </a:lnTo>
                    <a:lnTo>
                      <a:pt x="3132" y="12135"/>
                    </a:lnTo>
                    <a:lnTo>
                      <a:pt x="3249" y="12769"/>
                    </a:lnTo>
                    <a:lnTo>
                      <a:pt x="3418" y="13414"/>
                    </a:lnTo>
                    <a:lnTo>
                      <a:pt x="3639" y="14048"/>
                    </a:lnTo>
                    <a:lnTo>
                      <a:pt x="3886" y="14682"/>
                    </a:lnTo>
                    <a:lnTo>
                      <a:pt x="4185" y="15294"/>
                    </a:lnTo>
                    <a:lnTo>
                      <a:pt x="4510" y="15894"/>
                    </a:lnTo>
                    <a:lnTo>
                      <a:pt x="4874" y="16461"/>
                    </a:lnTo>
                    <a:lnTo>
                      <a:pt x="5277" y="17018"/>
                    </a:lnTo>
                    <a:lnTo>
                      <a:pt x="5718" y="17529"/>
                    </a:lnTo>
                    <a:lnTo>
                      <a:pt x="6186" y="18019"/>
                    </a:lnTo>
                    <a:lnTo>
                      <a:pt x="6667" y="18452"/>
                    </a:lnTo>
                    <a:lnTo>
                      <a:pt x="7187" y="18853"/>
                    </a:lnTo>
                    <a:lnTo>
                      <a:pt x="7720" y="19198"/>
                    </a:lnTo>
                    <a:lnTo>
                      <a:pt x="8292" y="19498"/>
                    </a:lnTo>
                    <a:lnTo>
                      <a:pt x="8877" y="19731"/>
                    </a:lnTo>
                    <a:lnTo>
                      <a:pt x="9474" y="19898"/>
                    </a:lnTo>
                    <a:lnTo>
                      <a:pt x="10098" y="20021"/>
                    </a:lnTo>
                    <a:lnTo>
                      <a:pt x="10722" y="20054"/>
                    </a:lnTo>
                    <a:lnTo>
                      <a:pt x="11372" y="20021"/>
                    </a:lnTo>
                    <a:lnTo>
                      <a:pt x="11983" y="19898"/>
                    </a:lnTo>
                    <a:lnTo>
                      <a:pt x="12581" y="19731"/>
                    </a:lnTo>
                    <a:lnTo>
                      <a:pt x="13165" y="19498"/>
                    </a:lnTo>
                    <a:lnTo>
                      <a:pt x="13724" y="19198"/>
                    </a:lnTo>
                    <a:lnTo>
                      <a:pt x="14283" y="18853"/>
                    </a:lnTo>
                    <a:lnTo>
                      <a:pt x="14803" y="18452"/>
                    </a:lnTo>
                    <a:lnTo>
                      <a:pt x="15284" y="18007"/>
                    </a:lnTo>
                    <a:lnTo>
                      <a:pt x="15752" y="17529"/>
                    </a:lnTo>
                    <a:lnTo>
                      <a:pt x="16181" y="17006"/>
                    </a:lnTo>
                    <a:lnTo>
                      <a:pt x="16583" y="16461"/>
                    </a:lnTo>
                    <a:lnTo>
                      <a:pt x="16960" y="15883"/>
                    </a:lnTo>
                    <a:lnTo>
                      <a:pt x="17285" y="15282"/>
                    </a:lnTo>
                    <a:lnTo>
                      <a:pt x="17584" y="14671"/>
                    </a:lnTo>
                    <a:lnTo>
                      <a:pt x="17831" y="14037"/>
                    </a:lnTo>
                    <a:lnTo>
                      <a:pt x="18039" y="13403"/>
                    </a:lnTo>
                    <a:lnTo>
                      <a:pt x="18208" y="12758"/>
                    </a:lnTo>
                    <a:lnTo>
                      <a:pt x="18338" y="12112"/>
                    </a:lnTo>
                    <a:lnTo>
                      <a:pt x="18403" y="11478"/>
                    </a:lnTo>
                    <a:lnTo>
                      <a:pt x="18429" y="10833"/>
                    </a:lnTo>
                    <a:lnTo>
                      <a:pt x="18416" y="10055"/>
                    </a:lnTo>
                    <a:lnTo>
                      <a:pt x="18377" y="9321"/>
                    </a:lnTo>
                    <a:lnTo>
                      <a:pt x="17402" y="9332"/>
                    </a:lnTo>
                    <a:lnTo>
                      <a:pt x="16453" y="9298"/>
                    </a:lnTo>
                    <a:lnTo>
                      <a:pt x="15570" y="9232"/>
                    </a:lnTo>
                    <a:lnTo>
                      <a:pt x="14725" y="9120"/>
                    </a:lnTo>
                    <a:lnTo>
                      <a:pt x="13906" y="8987"/>
                    </a:lnTo>
                    <a:lnTo>
                      <a:pt x="13152" y="8831"/>
                    </a:lnTo>
                    <a:lnTo>
                      <a:pt x="12425" y="8642"/>
                    </a:lnTo>
                    <a:lnTo>
                      <a:pt x="11736" y="8420"/>
                    </a:lnTo>
                    <a:lnTo>
                      <a:pt x="11086" y="8197"/>
                    </a:lnTo>
                    <a:lnTo>
                      <a:pt x="10475" y="7930"/>
                    </a:lnTo>
                    <a:lnTo>
                      <a:pt x="9903" y="7675"/>
                    </a:lnTo>
                    <a:lnTo>
                      <a:pt x="9370" y="7385"/>
                    </a:lnTo>
                    <a:lnTo>
                      <a:pt x="8864" y="7096"/>
                    </a:lnTo>
                    <a:lnTo>
                      <a:pt x="8396" y="6785"/>
                    </a:lnTo>
                    <a:lnTo>
                      <a:pt x="7954" y="6484"/>
                    </a:lnTo>
                    <a:lnTo>
                      <a:pt x="7551" y="6173"/>
                    </a:lnTo>
                    <a:lnTo>
                      <a:pt x="7174" y="5862"/>
                    </a:lnTo>
                    <a:lnTo>
                      <a:pt x="6836" y="5550"/>
                    </a:lnTo>
                    <a:close/>
                    <a:moveTo>
                      <a:pt x="10501" y="0"/>
                    </a:moveTo>
                    <a:lnTo>
                      <a:pt x="11060" y="33"/>
                    </a:lnTo>
                    <a:lnTo>
                      <a:pt x="11658" y="122"/>
                    </a:lnTo>
                    <a:lnTo>
                      <a:pt x="12269" y="256"/>
                    </a:lnTo>
                    <a:lnTo>
                      <a:pt x="12905" y="434"/>
                    </a:lnTo>
                    <a:lnTo>
                      <a:pt x="13568" y="667"/>
                    </a:lnTo>
                    <a:lnTo>
                      <a:pt x="14257" y="957"/>
                    </a:lnTo>
                    <a:lnTo>
                      <a:pt x="14972" y="1312"/>
                    </a:lnTo>
                    <a:lnTo>
                      <a:pt x="15323" y="1502"/>
                    </a:lnTo>
                    <a:lnTo>
                      <a:pt x="15700" y="1724"/>
                    </a:lnTo>
                    <a:lnTo>
                      <a:pt x="16103" y="1991"/>
                    </a:lnTo>
                    <a:lnTo>
                      <a:pt x="16518" y="2280"/>
                    </a:lnTo>
                    <a:lnTo>
                      <a:pt x="16947" y="2592"/>
                    </a:lnTo>
                    <a:lnTo>
                      <a:pt x="17337" y="2903"/>
                    </a:lnTo>
                    <a:lnTo>
                      <a:pt x="17714" y="3248"/>
                    </a:lnTo>
                    <a:lnTo>
                      <a:pt x="18039" y="3593"/>
                    </a:lnTo>
                    <a:lnTo>
                      <a:pt x="18312" y="3926"/>
                    </a:lnTo>
                    <a:lnTo>
                      <a:pt x="18624" y="4327"/>
                    </a:lnTo>
                    <a:lnTo>
                      <a:pt x="18910" y="4772"/>
                    </a:lnTo>
                    <a:lnTo>
                      <a:pt x="19170" y="5250"/>
                    </a:lnTo>
                    <a:lnTo>
                      <a:pt x="19404" y="5773"/>
                    </a:lnTo>
                    <a:lnTo>
                      <a:pt x="19612" y="6340"/>
                    </a:lnTo>
                    <a:lnTo>
                      <a:pt x="19806" y="6963"/>
                    </a:lnTo>
                    <a:lnTo>
                      <a:pt x="19949" y="7619"/>
                    </a:lnTo>
                    <a:lnTo>
                      <a:pt x="20079" y="8331"/>
                    </a:lnTo>
                    <a:lnTo>
                      <a:pt x="20157" y="9087"/>
                    </a:lnTo>
                    <a:lnTo>
                      <a:pt x="20209" y="9921"/>
                    </a:lnTo>
                    <a:lnTo>
                      <a:pt x="20443" y="10010"/>
                    </a:lnTo>
                    <a:lnTo>
                      <a:pt x="20664" y="10122"/>
                    </a:lnTo>
                    <a:lnTo>
                      <a:pt x="20859" y="10255"/>
                    </a:lnTo>
                    <a:lnTo>
                      <a:pt x="21041" y="10444"/>
                    </a:lnTo>
                    <a:lnTo>
                      <a:pt x="21210" y="10644"/>
                    </a:lnTo>
                    <a:lnTo>
                      <a:pt x="21340" y="10889"/>
                    </a:lnTo>
                    <a:lnTo>
                      <a:pt x="21457" y="11156"/>
                    </a:lnTo>
                    <a:lnTo>
                      <a:pt x="21535" y="11478"/>
                    </a:lnTo>
                    <a:lnTo>
                      <a:pt x="21587" y="11834"/>
                    </a:lnTo>
                    <a:lnTo>
                      <a:pt x="21600" y="12257"/>
                    </a:lnTo>
                    <a:lnTo>
                      <a:pt x="21574" y="12713"/>
                    </a:lnTo>
                    <a:lnTo>
                      <a:pt x="21509" y="13158"/>
                    </a:lnTo>
                    <a:lnTo>
                      <a:pt x="21418" y="13547"/>
                    </a:lnTo>
                    <a:lnTo>
                      <a:pt x="21288" y="13903"/>
                    </a:lnTo>
                    <a:lnTo>
                      <a:pt x="21119" y="14215"/>
                    </a:lnTo>
                    <a:lnTo>
                      <a:pt x="20937" y="14504"/>
                    </a:lnTo>
                    <a:lnTo>
                      <a:pt x="20729" y="14737"/>
                    </a:lnTo>
                    <a:lnTo>
                      <a:pt x="20495" y="14949"/>
                    </a:lnTo>
                    <a:lnTo>
                      <a:pt x="20248" y="15127"/>
                    </a:lnTo>
                    <a:lnTo>
                      <a:pt x="19975" y="15260"/>
                    </a:lnTo>
                    <a:lnTo>
                      <a:pt x="19690" y="15371"/>
                    </a:lnTo>
                    <a:lnTo>
                      <a:pt x="19404" y="15460"/>
                    </a:lnTo>
                    <a:lnTo>
                      <a:pt x="19118" y="15516"/>
                    </a:lnTo>
                    <a:lnTo>
                      <a:pt x="18780" y="16172"/>
                    </a:lnTo>
                    <a:lnTo>
                      <a:pt x="18403" y="16817"/>
                    </a:lnTo>
                    <a:lnTo>
                      <a:pt x="18000" y="17429"/>
                    </a:lnTo>
                    <a:lnTo>
                      <a:pt x="17545" y="18019"/>
                    </a:lnTo>
                    <a:lnTo>
                      <a:pt x="17064" y="18575"/>
                    </a:lnTo>
                    <a:lnTo>
                      <a:pt x="16544" y="19097"/>
                    </a:lnTo>
                    <a:lnTo>
                      <a:pt x="15999" y="19587"/>
                    </a:lnTo>
                    <a:lnTo>
                      <a:pt x="15427" y="20032"/>
                    </a:lnTo>
                    <a:lnTo>
                      <a:pt x="14829" y="20421"/>
                    </a:lnTo>
                    <a:lnTo>
                      <a:pt x="14192" y="20777"/>
                    </a:lnTo>
                    <a:lnTo>
                      <a:pt x="13542" y="21055"/>
                    </a:lnTo>
                    <a:lnTo>
                      <a:pt x="12866" y="21300"/>
                    </a:lnTo>
                    <a:lnTo>
                      <a:pt x="12178" y="21467"/>
                    </a:lnTo>
                    <a:lnTo>
                      <a:pt x="11463" y="21567"/>
                    </a:lnTo>
                    <a:lnTo>
                      <a:pt x="10722" y="21600"/>
                    </a:lnTo>
                    <a:lnTo>
                      <a:pt x="9994" y="21567"/>
                    </a:lnTo>
                    <a:lnTo>
                      <a:pt x="9279" y="21467"/>
                    </a:lnTo>
                    <a:lnTo>
                      <a:pt x="8591" y="21300"/>
                    </a:lnTo>
                    <a:lnTo>
                      <a:pt x="7902" y="21055"/>
                    </a:lnTo>
                    <a:lnTo>
                      <a:pt x="7252" y="20766"/>
                    </a:lnTo>
                    <a:lnTo>
                      <a:pt x="6628" y="20421"/>
                    </a:lnTo>
                    <a:lnTo>
                      <a:pt x="6030" y="20021"/>
                    </a:lnTo>
                    <a:lnTo>
                      <a:pt x="5445" y="19576"/>
                    </a:lnTo>
                    <a:lnTo>
                      <a:pt x="4900" y="19086"/>
                    </a:lnTo>
                    <a:lnTo>
                      <a:pt x="4380" y="18564"/>
                    </a:lnTo>
                    <a:lnTo>
                      <a:pt x="3899" y="17996"/>
                    </a:lnTo>
                    <a:lnTo>
                      <a:pt x="3457" y="17407"/>
                    </a:lnTo>
                    <a:lnTo>
                      <a:pt x="3041" y="16795"/>
                    </a:lnTo>
                    <a:lnTo>
                      <a:pt x="2664" y="16150"/>
                    </a:lnTo>
                    <a:lnTo>
                      <a:pt x="2326" y="15483"/>
                    </a:lnTo>
                    <a:lnTo>
                      <a:pt x="2027" y="15416"/>
                    </a:lnTo>
                    <a:lnTo>
                      <a:pt x="1729" y="15305"/>
                    </a:lnTo>
                    <a:lnTo>
                      <a:pt x="1443" y="15171"/>
                    </a:lnTo>
                    <a:lnTo>
                      <a:pt x="1183" y="15004"/>
                    </a:lnTo>
                    <a:lnTo>
                      <a:pt x="936" y="14793"/>
                    </a:lnTo>
                    <a:lnTo>
                      <a:pt x="715" y="14559"/>
                    </a:lnTo>
                    <a:lnTo>
                      <a:pt x="507" y="14281"/>
                    </a:lnTo>
                    <a:lnTo>
                      <a:pt x="338" y="13948"/>
                    </a:lnTo>
                    <a:lnTo>
                      <a:pt x="195" y="13581"/>
                    </a:lnTo>
                    <a:lnTo>
                      <a:pt x="91" y="13169"/>
                    </a:lnTo>
                    <a:lnTo>
                      <a:pt x="26" y="12713"/>
                    </a:lnTo>
                    <a:lnTo>
                      <a:pt x="0" y="12279"/>
                    </a:lnTo>
                    <a:lnTo>
                      <a:pt x="13" y="11879"/>
                    </a:lnTo>
                    <a:lnTo>
                      <a:pt x="52" y="11545"/>
                    </a:lnTo>
                    <a:lnTo>
                      <a:pt x="117" y="11223"/>
                    </a:lnTo>
                    <a:lnTo>
                      <a:pt x="221" y="10956"/>
                    </a:lnTo>
                    <a:lnTo>
                      <a:pt x="351" y="10722"/>
                    </a:lnTo>
                    <a:lnTo>
                      <a:pt x="494" y="10522"/>
                    </a:lnTo>
                    <a:lnTo>
                      <a:pt x="650" y="10344"/>
                    </a:lnTo>
                    <a:lnTo>
                      <a:pt x="845" y="10188"/>
                    </a:lnTo>
                    <a:lnTo>
                      <a:pt x="1040" y="10077"/>
                    </a:lnTo>
                    <a:lnTo>
                      <a:pt x="1248" y="9977"/>
                    </a:lnTo>
                    <a:lnTo>
                      <a:pt x="1274" y="9465"/>
                    </a:lnTo>
                    <a:lnTo>
                      <a:pt x="1157" y="8831"/>
                    </a:lnTo>
                    <a:lnTo>
                      <a:pt x="1105" y="8231"/>
                    </a:lnTo>
                    <a:lnTo>
                      <a:pt x="1079" y="7675"/>
                    </a:lnTo>
                    <a:lnTo>
                      <a:pt x="1105" y="7152"/>
                    </a:lnTo>
                    <a:lnTo>
                      <a:pt x="1170" y="6662"/>
                    </a:lnTo>
                    <a:lnTo>
                      <a:pt x="1274" y="6218"/>
                    </a:lnTo>
                    <a:lnTo>
                      <a:pt x="1404" y="5806"/>
                    </a:lnTo>
                    <a:lnTo>
                      <a:pt x="1560" y="5417"/>
                    </a:lnTo>
                    <a:lnTo>
                      <a:pt x="1742" y="5061"/>
                    </a:lnTo>
                    <a:lnTo>
                      <a:pt x="1936" y="4749"/>
                    </a:lnTo>
                    <a:lnTo>
                      <a:pt x="2157" y="4449"/>
                    </a:lnTo>
                    <a:lnTo>
                      <a:pt x="2378" y="4193"/>
                    </a:lnTo>
                    <a:lnTo>
                      <a:pt x="2625" y="3949"/>
                    </a:lnTo>
                    <a:lnTo>
                      <a:pt x="2859" y="3748"/>
                    </a:lnTo>
                    <a:lnTo>
                      <a:pt x="3106" y="3559"/>
                    </a:lnTo>
                    <a:lnTo>
                      <a:pt x="3340" y="3392"/>
                    </a:lnTo>
                    <a:lnTo>
                      <a:pt x="3561" y="3259"/>
                    </a:lnTo>
                    <a:lnTo>
                      <a:pt x="3769" y="3137"/>
                    </a:lnTo>
                    <a:lnTo>
                      <a:pt x="3964" y="3036"/>
                    </a:lnTo>
                    <a:lnTo>
                      <a:pt x="4432" y="2836"/>
                    </a:lnTo>
                    <a:lnTo>
                      <a:pt x="4523" y="2814"/>
                    </a:lnTo>
                    <a:lnTo>
                      <a:pt x="4575" y="2736"/>
                    </a:lnTo>
                    <a:lnTo>
                      <a:pt x="4666" y="2636"/>
                    </a:lnTo>
                    <a:lnTo>
                      <a:pt x="4770" y="2503"/>
                    </a:lnTo>
                    <a:lnTo>
                      <a:pt x="4900" y="2358"/>
                    </a:lnTo>
                    <a:lnTo>
                      <a:pt x="5069" y="2180"/>
                    </a:lnTo>
                    <a:lnTo>
                      <a:pt x="5251" y="2002"/>
                    </a:lnTo>
                    <a:lnTo>
                      <a:pt x="5705" y="1613"/>
                    </a:lnTo>
                    <a:lnTo>
                      <a:pt x="5965" y="1413"/>
                    </a:lnTo>
                    <a:lnTo>
                      <a:pt x="6251" y="1201"/>
                    </a:lnTo>
                    <a:lnTo>
                      <a:pt x="6563" y="1012"/>
                    </a:lnTo>
                    <a:lnTo>
                      <a:pt x="6901" y="823"/>
                    </a:lnTo>
                    <a:lnTo>
                      <a:pt x="7265" y="634"/>
                    </a:lnTo>
                    <a:lnTo>
                      <a:pt x="7655" y="478"/>
                    </a:lnTo>
                    <a:lnTo>
                      <a:pt x="8058" y="334"/>
                    </a:lnTo>
                    <a:lnTo>
                      <a:pt x="8513" y="211"/>
                    </a:lnTo>
                    <a:lnTo>
                      <a:pt x="8968" y="111"/>
                    </a:lnTo>
                    <a:lnTo>
                      <a:pt x="9461" y="33"/>
                    </a:lnTo>
                    <a:lnTo>
                      <a:pt x="9968" y="0"/>
                    </a:lnTo>
                    <a:lnTo>
                      <a:pt x="10501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04" name="Freeform 23"/>
              <p:cNvSpPr/>
              <p:nvPr/>
            </p:nvSpPr>
            <p:spPr>
              <a:xfrm>
                <a:off x="30501" y="39402"/>
                <a:ext cx="37787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83" y="5112"/>
                    </a:moveTo>
                    <a:lnTo>
                      <a:pt x="15681" y="5184"/>
                    </a:lnTo>
                    <a:lnTo>
                      <a:pt x="14997" y="5328"/>
                    </a:lnTo>
                    <a:lnTo>
                      <a:pt x="14455" y="5616"/>
                    </a:lnTo>
                    <a:lnTo>
                      <a:pt x="14007" y="5976"/>
                    </a:lnTo>
                    <a:lnTo>
                      <a:pt x="13653" y="6480"/>
                    </a:lnTo>
                    <a:lnTo>
                      <a:pt x="13417" y="7128"/>
                    </a:lnTo>
                    <a:lnTo>
                      <a:pt x="13229" y="7848"/>
                    </a:lnTo>
                    <a:lnTo>
                      <a:pt x="13111" y="8784"/>
                    </a:lnTo>
                    <a:lnTo>
                      <a:pt x="13064" y="9720"/>
                    </a:lnTo>
                    <a:lnTo>
                      <a:pt x="13040" y="10800"/>
                    </a:lnTo>
                    <a:lnTo>
                      <a:pt x="13064" y="11880"/>
                    </a:lnTo>
                    <a:lnTo>
                      <a:pt x="13111" y="12888"/>
                    </a:lnTo>
                    <a:lnTo>
                      <a:pt x="13229" y="13752"/>
                    </a:lnTo>
                    <a:lnTo>
                      <a:pt x="13417" y="14472"/>
                    </a:lnTo>
                    <a:lnTo>
                      <a:pt x="13653" y="15120"/>
                    </a:lnTo>
                    <a:lnTo>
                      <a:pt x="14007" y="15552"/>
                    </a:lnTo>
                    <a:lnTo>
                      <a:pt x="14455" y="16056"/>
                    </a:lnTo>
                    <a:lnTo>
                      <a:pt x="14997" y="16344"/>
                    </a:lnTo>
                    <a:lnTo>
                      <a:pt x="15681" y="16488"/>
                    </a:lnTo>
                    <a:lnTo>
                      <a:pt x="16483" y="16560"/>
                    </a:lnTo>
                    <a:lnTo>
                      <a:pt x="17308" y="16488"/>
                    </a:lnTo>
                    <a:lnTo>
                      <a:pt x="17992" y="16344"/>
                    </a:lnTo>
                    <a:lnTo>
                      <a:pt x="18558" y="16056"/>
                    </a:lnTo>
                    <a:lnTo>
                      <a:pt x="18983" y="15552"/>
                    </a:lnTo>
                    <a:lnTo>
                      <a:pt x="19336" y="15120"/>
                    </a:lnTo>
                    <a:lnTo>
                      <a:pt x="19596" y="14472"/>
                    </a:lnTo>
                    <a:lnTo>
                      <a:pt x="19784" y="13752"/>
                    </a:lnTo>
                    <a:lnTo>
                      <a:pt x="19879" y="12888"/>
                    </a:lnTo>
                    <a:lnTo>
                      <a:pt x="19949" y="11880"/>
                    </a:lnTo>
                    <a:lnTo>
                      <a:pt x="19973" y="10800"/>
                    </a:lnTo>
                    <a:lnTo>
                      <a:pt x="19949" y="9720"/>
                    </a:lnTo>
                    <a:lnTo>
                      <a:pt x="19879" y="8784"/>
                    </a:lnTo>
                    <a:lnTo>
                      <a:pt x="19784" y="7848"/>
                    </a:lnTo>
                    <a:lnTo>
                      <a:pt x="19596" y="7128"/>
                    </a:lnTo>
                    <a:lnTo>
                      <a:pt x="19336" y="6480"/>
                    </a:lnTo>
                    <a:lnTo>
                      <a:pt x="18983" y="5976"/>
                    </a:lnTo>
                    <a:lnTo>
                      <a:pt x="18558" y="5616"/>
                    </a:lnTo>
                    <a:lnTo>
                      <a:pt x="17992" y="5328"/>
                    </a:lnTo>
                    <a:lnTo>
                      <a:pt x="17308" y="5184"/>
                    </a:lnTo>
                    <a:lnTo>
                      <a:pt x="16483" y="5112"/>
                    </a:lnTo>
                    <a:close/>
                    <a:moveTo>
                      <a:pt x="5093" y="5112"/>
                    </a:moveTo>
                    <a:lnTo>
                      <a:pt x="4292" y="5184"/>
                    </a:lnTo>
                    <a:lnTo>
                      <a:pt x="3608" y="5328"/>
                    </a:lnTo>
                    <a:lnTo>
                      <a:pt x="3066" y="5616"/>
                    </a:lnTo>
                    <a:lnTo>
                      <a:pt x="2617" y="5976"/>
                    </a:lnTo>
                    <a:lnTo>
                      <a:pt x="2264" y="6480"/>
                    </a:lnTo>
                    <a:lnTo>
                      <a:pt x="2004" y="7128"/>
                    </a:lnTo>
                    <a:lnTo>
                      <a:pt x="1839" y="7848"/>
                    </a:lnTo>
                    <a:lnTo>
                      <a:pt x="1721" y="8784"/>
                    </a:lnTo>
                    <a:lnTo>
                      <a:pt x="1651" y="9720"/>
                    </a:lnTo>
                    <a:lnTo>
                      <a:pt x="1651" y="11880"/>
                    </a:lnTo>
                    <a:lnTo>
                      <a:pt x="1721" y="12888"/>
                    </a:lnTo>
                    <a:lnTo>
                      <a:pt x="1839" y="13752"/>
                    </a:lnTo>
                    <a:lnTo>
                      <a:pt x="2004" y="14472"/>
                    </a:lnTo>
                    <a:lnTo>
                      <a:pt x="2264" y="15120"/>
                    </a:lnTo>
                    <a:lnTo>
                      <a:pt x="2617" y="15552"/>
                    </a:lnTo>
                    <a:lnTo>
                      <a:pt x="3066" y="16056"/>
                    </a:lnTo>
                    <a:lnTo>
                      <a:pt x="3608" y="16344"/>
                    </a:lnTo>
                    <a:lnTo>
                      <a:pt x="4292" y="16488"/>
                    </a:lnTo>
                    <a:lnTo>
                      <a:pt x="5093" y="16560"/>
                    </a:lnTo>
                    <a:lnTo>
                      <a:pt x="5895" y="16488"/>
                    </a:lnTo>
                    <a:lnTo>
                      <a:pt x="6603" y="16344"/>
                    </a:lnTo>
                    <a:lnTo>
                      <a:pt x="7169" y="16056"/>
                    </a:lnTo>
                    <a:lnTo>
                      <a:pt x="7593" y="15552"/>
                    </a:lnTo>
                    <a:lnTo>
                      <a:pt x="7947" y="15120"/>
                    </a:lnTo>
                    <a:lnTo>
                      <a:pt x="8206" y="14472"/>
                    </a:lnTo>
                    <a:lnTo>
                      <a:pt x="8371" y="13752"/>
                    </a:lnTo>
                    <a:lnTo>
                      <a:pt x="8489" y="12888"/>
                    </a:lnTo>
                    <a:lnTo>
                      <a:pt x="8560" y="11880"/>
                    </a:lnTo>
                    <a:lnTo>
                      <a:pt x="8560" y="9720"/>
                    </a:lnTo>
                    <a:lnTo>
                      <a:pt x="8489" y="8784"/>
                    </a:lnTo>
                    <a:lnTo>
                      <a:pt x="8371" y="7848"/>
                    </a:lnTo>
                    <a:lnTo>
                      <a:pt x="8206" y="7128"/>
                    </a:lnTo>
                    <a:lnTo>
                      <a:pt x="7947" y="6480"/>
                    </a:lnTo>
                    <a:lnTo>
                      <a:pt x="7593" y="5976"/>
                    </a:lnTo>
                    <a:lnTo>
                      <a:pt x="7169" y="5616"/>
                    </a:lnTo>
                    <a:lnTo>
                      <a:pt x="6603" y="5328"/>
                    </a:lnTo>
                    <a:lnTo>
                      <a:pt x="5895" y="5184"/>
                    </a:lnTo>
                    <a:lnTo>
                      <a:pt x="5093" y="5112"/>
                    </a:lnTo>
                    <a:close/>
                    <a:moveTo>
                      <a:pt x="5093" y="0"/>
                    </a:moveTo>
                    <a:lnTo>
                      <a:pt x="5518" y="0"/>
                    </a:lnTo>
                    <a:lnTo>
                      <a:pt x="5990" y="72"/>
                    </a:lnTo>
                    <a:lnTo>
                      <a:pt x="6508" y="144"/>
                    </a:lnTo>
                    <a:lnTo>
                      <a:pt x="7027" y="360"/>
                    </a:lnTo>
                    <a:lnTo>
                      <a:pt x="7569" y="648"/>
                    </a:lnTo>
                    <a:lnTo>
                      <a:pt x="8088" y="1224"/>
                    </a:lnTo>
                    <a:lnTo>
                      <a:pt x="8583" y="1872"/>
                    </a:lnTo>
                    <a:lnTo>
                      <a:pt x="9031" y="2664"/>
                    </a:lnTo>
                    <a:lnTo>
                      <a:pt x="9432" y="3816"/>
                    </a:lnTo>
                    <a:lnTo>
                      <a:pt x="12168" y="3816"/>
                    </a:lnTo>
                    <a:lnTo>
                      <a:pt x="12569" y="2664"/>
                    </a:lnTo>
                    <a:lnTo>
                      <a:pt x="13040" y="1872"/>
                    </a:lnTo>
                    <a:lnTo>
                      <a:pt x="13535" y="1224"/>
                    </a:lnTo>
                    <a:lnTo>
                      <a:pt x="14054" y="648"/>
                    </a:lnTo>
                    <a:lnTo>
                      <a:pt x="14573" y="360"/>
                    </a:lnTo>
                    <a:lnTo>
                      <a:pt x="15092" y="144"/>
                    </a:lnTo>
                    <a:lnTo>
                      <a:pt x="15610" y="72"/>
                    </a:lnTo>
                    <a:lnTo>
                      <a:pt x="16082" y="0"/>
                    </a:lnTo>
                    <a:lnTo>
                      <a:pt x="17261" y="0"/>
                    </a:lnTo>
                    <a:lnTo>
                      <a:pt x="17662" y="72"/>
                    </a:lnTo>
                    <a:lnTo>
                      <a:pt x="18110" y="216"/>
                    </a:lnTo>
                    <a:lnTo>
                      <a:pt x="18558" y="432"/>
                    </a:lnTo>
                    <a:lnTo>
                      <a:pt x="19006" y="720"/>
                    </a:lnTo>
                    <a:lnTo>
                      <a:pt x="19454" y="1152"/>
                    </a:lnTo>
                    <a:lnTo>
                      <a:pt x="19879" y="1728"/>
                    </a:lnTo>
                    <a:lnTo>
                      <a:pt x="20279" y="2376"/>
                    </a:lnTo>
                    <a:lnTo>
                      <a:pt x="20633" y="3240"/>
                    </a:lnTo>
                    <a:lnTo>
                      <a:pt x="20963" y="4248"/>
                    </a:lnTo>
                    <a:lnTo>
                      <a:pt x="21223" y="5544"/>
                    </a:lnTo>
                    <a:lnTo>
                      <a:pt x="21411" y="7056"/>
                    </a:lnTo>
                    <a:lnTo>
                      <a:pt x="21553" y="8856"/>
                    </a:lnTo>
                    <a:lnTo>
                      <a:pt x="21600" y="10800"/>
                    </a:lnTo>
                    <a:lnTo>
                      <a:pt x="21553" y="12816"/>
                    </a:lnTo>
                    <a:lnTo>
                      <a:pt x="21411" y="14544"/>
                    </a:lnTo>
                    <a:lnTo>
                      <a:pt x="21223" y="16056"/>
                    </a:lnTo>
                    <a:lnTo>
                      <a:pt x="20963" y="17352"/>
                    </a:lnTo>
                    <a:lnTo>
                      <a:pt x="20633" y="18360"/>
                    </a:lnTo>
                    <a:lnTo>
                      <a:pt x="20279" y="19224"/>
                    </a:lnTo>
                    <a:lnTo>
                      <a:pt x="19879" y="19944"/>
                    </a:lnTo>
                    <a:lnTo>
                      <a:pt x="19454" y="20520"/>
                    </a:lnTo>
                    <a:lnTo>
                      <a:pt x="19006" y="20880"/>
                    </a:lnTo>
                    <a:lnTo>
                      <a:pt x="18558" y="21168"/>
                    </a:lnTo>
                    <a:lnTo>
                      <a:pt x="18110" y="21384"/>
                    </a:lnTo>
                    <a:lnTo>
                      <a:pt x="17662" y="21456"/>
                    </a:lnTo>
                    <a:lnTo>
                      <a:pt x="17261" y="21528"/>
                    </a:lnTo>
                    <a:lnTo>
                      <a:pt x="16860" y="21528"/>
                    </a:lnTo>
                    <a:lnTo>
                      <a:pt x="16483" y="21600"/>
                    </a:lnTo>
                    <a:lnTo>
                      <a:pt x="16153" y="21528"/>
                    </a:lnTo>
                    <a:lnTo>
                      <a:pt x="15752" y="21528"/>
                    </a:lnTo>
                    <a:lnTo>
                      <a:pt x="14903" y="21384"/>
                    </a:lnTo>
                    <a:lnTo>
                      <a:pt x="14455" y="21168"/>
                    </a:lnTo>
                    <a:lnTo>
                      <a:pt x="13983" y="20880"/>
                    </a:lnTo>
                    <a:lnTo>
                      <a:pt x="13559" y="20520"/>
                    </a:lnTo>
                    <a:lnTo>
                      <a:pt x="13134" y="19944"/>
                    </a:lnTo>
                    <a:lnTo>
                      <a:pt x="12734" y="19224"/>
                    </a:lnTo>
                    <a:lnTo>
                      <a:pt x="12356" y="18360"/>
                    </a:lnTo>
                    <a:lnTo>
                      <a:pt x="12050" y="17352"/>
                    </a:lnTo>
                    <a:lnTo>
                      <a:pt x="11790" y="16128"/>
                    </a:lnTo>
                    <a:lnTo>
                      <a:pt x="11578" y="14544"/>
                    </a:lnTo>
                    <a:lnTo>
                      <a:pt x="11460" y="12888"/>
                    </a:lnTo>
                    <a:lnTo>
                      <a:pt x="11413" y="10800"/>
                    </a:lnTo>
                    <a:lnTo>
                      <a:pt x="11437" y="9864"/>
                    </a:lnTo>
                    <a:lnTo>
                      <a:pt x="11460" y="9000"/>
                    </a:lnTo>
                    <a:lnTo>
                      <a:pt x="10140" y="9000"/>
                    </a:lnTo>
                    <a:lnTo>
                      <a:pt x="10187" y="9864"/>
                    </a:lnTo>
                    <a:lnTo>
                      <a:pt x="10187" y="10800"/>
                    </a:lnTo>
                    <a:lnTo>
                      <a:pt x="10140" y="12888"/>
                    </a:lnTo>
                    <a:lnTo>
                      <a:pt x="10022" y="14544"/>
                    </a:lnTo>
                    <a:lnTo>
                      <a:pt x="9810" y="16128"/>
                    </a:lnTo>
                    <a:lnTo>
                      <a:pt x="9550" y="17352"/>
                    </a:lnTo>
                    <a:lnTo>
                      <a:pt x="9244" y="18360"/>
                    </a:lnTo>
                    <a:lnTo>
                      <a:pt x="8890" y="19224"/>
                    </a:lnTo>
                    <a:lnTo>
                      <a:pt x="8489" y="19944"/>
                    </a:lnTo>
                    <a:lnTo>
                      <a:pt x="8065" y="20448"/>
                    </a:lnTo>
                    <a:lnTo>
                      <a:pt x="7617" y="20880"/>
                    </a:lnTo>
                    <a:lnTo>
                      <a:pt x="7169" y="21168"/>
                    </a:lnTo>
                    <a:lnTo>
                      <a:pt x="6272" y="21456"/>
                    </a:lnTo>
                    <a:lnTo>
                      <a:pt x="5848" y="21528"/>
                    </a:lnTo>
                    <a:lnTo>
                      <a:pt x="4362" y="21528"/>
                    </a:lnTo>
                    <a:lnTo>
                      <a:pt x="3938" y="21456"/>
                    </a:lnTo>
                    <a:lnTo>
                      <a:pt x="3042" y="21168"/>
                    </a:lnTo>
                    <a:lnTo>
                      <a:pt x="2594" y="20880"/>
                    </a:lnTo>
                    <a:lnTo>
                      <a:pt x="2146" y="20448"/>
                    </a:lnTo>
                    <a:lnTo>
                      <a:pt x="1721" y="19944"/>
                    </a:lnTo>
                    <a:lnTo>
                      <a:pt x="1344" y="19224"/>
                    </a:lnTo>
                    <a:lnTo>
                      <a:pt x="967" y="18360"/>
                    </a:lnTo>
                    <a:lnTo>
                      <a:pt x="637" y="17280"/>
                    </a:lnTo>
                    <a:lnTo>
                      <a:pt x="377" y="16056"/>
                    </a:lnTo>
                    <a:lnTo>
                      <a:pt x="165" y="14544"/>
                    </a:lnTo>
                    <a:lnTo>
                      <a:pt x="47" y="12816"/>
                    </a:lnTo>
                    <a:lnTo>
                      <a:pt x="0" y="10800"/>
                    </a:lnTo>
                    <a:lnTo>
                      <a:pt x="47" y="8784"/>
                    </a:lnTo>
                    <a:lnTo>
                      <a:pt x="165" y="7056"/>
                    </a:lnTo>
                    <a:lnTo>
                      <a:pt x="377" y="5544"/>
                    </a:lnTo>
                    <a:lnTo>
                      <a:pt x="637" y="4248"/>
                    </a:lnTo>
                    <a:lnTo>
                      <a:pt x="967" y="3240"/>
                    </a:lnTo>
                    <a:lnTo>
                      <a:pt x="1344" y="2376"/>
                    </a:lnTo>
                    <a:lnTo>
                      <a:pt x="1721" y="1656"/>
                    </a:lnTo>
                    <a:lnTo>
                      <a:pt x="2146" y="1152"/>
                    </a:lnTo>
                    <a:lnTo>
                      <a:pt x="2594" y="720"/>
                    </a:lnTo>
                    <a:lnTo>
                      <a:pt x="3042" y="432"/>
                    </a:lnTo>
                    <a:lnTo>
                      <a:pt x="3490" y="216"/>
                    </a:lnTo>
                    <a:lnTo>
                      <a:pt x="3938" y="72"/>
                    </a:lnTo>
                    <a:lnTo>
                      <a:pt x="4362" y="0"/>
                    </a:lnTo>
                    <a:lnTo>
                      <a:pt x="5093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05" name="Freeform 24"/>
              <p:cNvSpPr/>
              <p:nvPr/>
            </p:nvSpPr>
            <p:spPr>
              <a:xfrm>
                <a:off x="0" y="78302"/>
                <a:ext cx="98790" cy="56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74" y="11149"/>
                    </a:moveTo>
                    <a:lnTo>
                      <a:pt x="16211" y="11181"/>
                    </a:lnTo>
                    <a:lnTo>
                      <a:pt x="16049" y="11261"/>
                    </a:lnTo>
                    <a:lnTo>
                      <a:pt x="15895" y="11435"/>
                    </a:lnTo>
                    <a:lnTo>
                      <a:pt x="15760" y="11642"/>
                    </a:lnTo>
                    <a:lnTo>
                      <a:pt x="14352" y="14358"/>
                    </a:lnTo>
                    <a:lnTo>
                      <a:pt x="18396" y="14358"/>
                    </a:lnTo>
                    <a:lnTo>
                      <a:pt x="16988" y="11642"/>
                    </a:lnTo>
                    <a:lnTo>
                      <a:pt x="16852" y="11419"/>
                    </a:lnTo>
                    <a:lnTo>
                      <a:pt x="16708" y="11261"/>
                    </a:lnTo>
                    <a:lnTo>
                      <a:pt x="16545" y="11165"/>
                    </a:lnTo>
                    <a:lnTo>
                      <a:pt x="16374" y="11149"/>
                    </a:lnTo>
                    <a:close/>
                    <a:moveTo>
                      <a:pt x="15778" y="0"/>
                    </a:moveTo>
                    <a:lnTo>
                      <a:pt x="16527" y="318"/>
                    </a:lnTo>
                    <a:lnTo>
                      <a:pt x="17078" y="604"/>
                    </a:lnTo>
                    <a:lnTo>
                      <a:pt x="17601" y="969"/>
                    </a:lnTo>
                    <a:lnTo>
                      <a:pt x="18098" y="1398"/>
                    </a:lnTo>
                    <a:lnTo>
                      <a:pt x="18567" y="1922"/>
                    </a:lnTo>
                    <a:lnTo>
                      <a:pt x="19018" y="2494"/>
                    </a:lnTo>
                    <a:lnTo>
                      <a:pt x="19443" y="3113"/>
                    </a:lnTo>
                    <a:lnTo>
                      <a:pt x="19822" y="3796"/>
                    </a:lnTo>
                    <a:lnTo>
                      <a:pt x="20174" y="4542"/>
                    </a:lnTo>
                    <a:lnTo>
                      <a:pt x="20490" y="5336"/>
                    </a:lnTo>
                    <a:lnTo>
                      <a:pt x="20770" y="6162"/>
                    </a:lnTo>
                    <a:lnTo>
                      <a:pt x="21013" y="7036"/>
                    </a:lnTo>
                    <a:lnTo>
                      <a:pt x="21230" y="7957"/>
                    </a:lnTo>
                    <a:lnTo>
                      <a:pt x="21383" y="8910"/>
                    </a:lnTo>
                    <a:lnTo>
                      <a:pt x="21501" y="9879"/>
                    </a:lnTo>
                    <a:lnTo>
                      <a:pt x="21573" y="10864"/>
                    </a:lnTo>
                    <a:lnTo>
                      <a:pt x="21600" y="11880"/>
                    </a:lnTo>
                    <a:lnTo>
                      <a:pt x="21600" y="19059"/>
                    </a:lnTo>
                    <a:lnTo>
                      <a:pt x="21573" y="19535"/>
                    </a:lnTo>
                    <a:lnTo>
                      <a:pt x="21510" y="19948"/>
                    </a:lnTo>
                    <a:lnTo>
                      <a:pt x="21392" y="20361"/>
                    </a:lnTo>
                    <a:lnTo>
                      <a:pt x="21248" y="20711"/>
                    </a:lnTo>
                    <a:lnTo>
                      <a:pt x="21076" y="21028"/>
                    </a:lnTo>
                    <a:lnTo>
                      <a:pt x="20860" y="21266"/>
                    </a:lnTo>
                    <a:lnTo>
                      <a:pt x="20634" y="21457"/>
                    </a:lnTo>
                    <a:lnTo>
                      <a:pt x="20390" y="21568"/>
                    </a:lnTo>
                    <a:lnTo>
                      <a:pt x="20129" y="21600"/>
                    </a:lnTo>
                    <a:lnTo>
                      <a:pt x="1417" y="21600"/>
                    </a:lnTo>
                    <a:lnTo>
                      <a:pt x="1164" y="21568"/>
                    </a:lnTo>
                    <a:lnTo>
                      <a:pt x="912" y="21457"/>
                    </a:lnTo>
                    <a:lnTo>
                      <a:pt x="695" y="21266"/>
                    </a:lnTo>
                    <a:lnTo>
                      <a:pt x="496" y="21028"/>
                    </a:lnTo>
                    <a:lnTo>
                      <a:pt x="325" y="20711"/>
                    </a:lnTo>
                    <a:lnTo>
                      <a:pt x="190" y="20361"/>
                    </a:lnTo>
                    <a:lnTo>
                      <a:pt x="90" y="19948"/>
                    </a:lnTo>
                    <a:lnTo>
                      <a:pt x="27" y="19535"/>
                    </a:lnTo>
                    <a:lnTo>
                      <a:pt x="0" y="19059"/>
                    </a:lnTo>
                    <a:lnTo>
                      <a:pt x="0" y="11880"/>
                    </a:lnTo>
                    <a:lnTo>
                      <a:pt x="27" y="10864"/>
                    </a:lnTo>
                    <a:lnTo>
                      <a:pt x="99" y="9879"/>
                    </a:lnTo>
                    <a:lnTo>
                      <a:pt x="208" y="8910"/>
                    </a:lnTo>
                    <a:lnTo>
                      <a:pt x="370" y="7957"/>
                    </a:lnTo>
                    <a:lnTo>
                      <a:pt x="569" y="7036"/>
                    </a:lnTo>
                    <a:lnTo>
                      <a:pt x="812" y="6178"/>
                    </a:lnTo>
                    <a:lnTo>
                      <a:pt x="1101" y="5336"/>
                    </a:lnTo>
                    <a:lnTo>
                      <a:pt x="1408" y="4542"/>
                    </a:lnTo>
                    <a:lnTo>
                      <a:pt x="1760" y="3812"/>
                    </a:lnTo>
                    <a:lnTo>
                      <a:pt x="2139" y="3113"/>
                    </a:lnTo>
                    <a:lnTo>
                      <a:pt x="2554" y="2494"/>
                    </a:lnTo>
                    <a:lnTo>
                      <a:pt x="2997" y="1922"/>
                    </a:lnTo>
                    <a:lnTo>
                      <a:pt x="3475" y="1414"/>
                    </a:lnTo>
                    <a:lnTo>
                      <a:pt x="3972" y="985"/>
                    </a:lnTo>
                    <a:lnTo>
                      <a:pt x="4495" y="604"/>
                    </a:lnTo>
                    <a:lnTo>
                      <a:pt x="5046" y="318"/>
                    </a:lnTo>
                    <a:lnTo>
                      <a:pt x="5777" y="0"/>
                    </a:lnTo>
                    <a:lnTo>
                      <a:pt x="10768" y="20329"/>
                    </a:lnTo>
                    <a:lnTo>
                      <a:pt x="15778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06" name="Freeform 25"/>
              <p:cNvSpPr/>
              <p:nvPr/>
            </p:nvSpPr>
            <p:spPr>
              <a:xfrm>
                <a:off x="41882" y="83765"/>
                <a:ext cx="15480" cy="37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18" y="0"/>
                    </a:moveTo>
                    <a:lnTo>
                      <a:pt x="13724" y="0"/>
                    </a:lnTo>
                    <a:lnTo>
                      <a:pt x="14940" y="47"/>
                    </a:lnTo>
                    <a:lnTo>
                      <a:pt x="16099" y="212"/>
                    </a:lnTo>
                    <a:lnTo>
                      <a:pt x="17083" y="496"/>
                    </a:lnTo>
                    <a:lnTo>
                      <a:pt x="17952" y="850"/>
                    </a:lnTo>
                    <a:lnTo>
                      <a:pt x="18589" y="1251"/>
                    </a:lnTo>
                    <a:lnTo>
                      <a:pt x="18994" y="1747"/>
                    </a:lnTo>
                    <a:lnTo>
                      <a:pt x="21195" y="5524"/>
                    </a:lnTo>
                    <a:lnTo>
                      <a:pt x="21310" y="6067"/>
                    </a:lnTo>
                    <a:lnTo>
                      <a:pt x="21137" y="6633"/>
                    </a:lnTo>
                    <a:lnTo>
                      <a:pt x="20673" y="7106"/>
                    </a:lnTo>
                    <a:lnTo>
                      <a:pt x="19979" y="7530"/>
                    </a:lnTo>
                    <a:lnTo>
                      <a:pt x="19052" y="7885"/>
                    </a:lnTo>
                    <a:lnTo>
                      <a:pt x="17894" y="8144"/>
                    </a:lnTo>
                    <a:lnTo>
                      <a:pt x="16620" y="8286"/>
                    </a:lnTo>
                    <a:lnTo>
                      <a:pt x="21600" y="10340"/>
                    </a:lnTo>
                    <a:lnTo>
                      <a:pt x="10829" y="21600"/>
                    </a:lnTo>
                    <a:lnTo>
                      <a:pt x="0" y="10340"/>
                    </a:lnTo>
                    <a:lnTo>
                      <a:pt x="4922" y="8286"/>
                    </a:lnTo>
                    <a:lnTo>
                      <a:pt x="3648" y="8144"/>
                    </a:lnTo>
                    <a:lnTo>
                      <a:pt x="2548" y="7885"/>
                    </a:lnTo>
                    <a:lnTo>
                      <a:pt x="1564" y="7530"/>
                    </a:lnTo>
                    <a:lnTo>
                      <a:pt x="869" y="7106"/>
                    </a:lnTo>
                    <a:lnTo>
                      <a:pt x="405" y="6633"/>
                    </a:lnTo>
                    <a:lnTo>
                      <a:pt x="232" y="6067"/>
                    </a:lnTo>
                    <a:lnTo>
                      <a:pt x="347" y="5524"/>
                    </a:lnTo>
                    <a:lnTo>
                      <a:pt x="2548" y="1747"/>
                    </a:lnTo>
                    <a:lnTo>
                      <a:pt x="3011" y="1251"/>
                    </a:lnTo>
                    <a:lnTo>
                      <a:pt x="3648" y="850"/>
                    </a:lnTo>
                    <a:lnTo>
                      <a:pt x="4459" y="496"/>
                    </a:lnTo>
                    <a:lnTo>
                      <a:pt x="5501" y="212"/>
                    </a:lnTo>
                    <a:lnTo>
                      <a:pt x="6602" y="47"/>
                    </a:lnTo>
                    <a:lnTo>
                      <a:pt x="7818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</p:grpSp>
      </p:grpSp>
      <p:grpSp>
        <p:nvGrpSpPr>
          <p:cNvPr id="115" name="그룹 81"/>
          <p:cNvGrpSpPr/>
          <p:nvPr/>
        </p:nvGrpSpPr>
        <p:grpSpPr>
          <a:xfrm>
            <a:off x="3770558" y="2658747"/>
            <a:ext cx="260860" cy="260859"/>
            <a:chOff x="0" y="0"/>
            <a:chExt cx="260858" cy="260858"/>
          </a:xfrm>
        </p:grpSpPr>
        <p:sp>
          <p:nvSpPr>
            <p:cNvPr id="109" name="타원 82"/>
            <p:cNvSpPr/>
            <p:nvPr/>
          </p:nvSpPr>
          <p:spPr>
            <a:xfrm>
              <a:off x="-1" y="-1"/>
              <a:ext cx="260860" cy="260860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114" name="Group 20"/>
            <p:cNvGrpSpPr/>
            <p:nvPr/>
          </p:nvGrpSpPr>
          <p:grpSpPr>
            <a:xfrm>
              <a:off x="80419" y="61224"/>
              <a:ext cx="98790" cy="134755"/>
              <a:chOff x="0" y="0"/>
              <a:chExt cx="98788" cy="134753"/>
            </a:xfrm>
          </p:grpSpPr>
          <p:sp>
            <p:nvSpPr>
              <p:cNvPr id="110" name="Freeform 22"/>
              <p:cNvSpPr/>
              <p:nvPr/>
            </p:nvSpPr>
            <p:spPr>
              <a:xfrm>
                <a:off x="15023" y="-1"/>
                <a:ext cx="68743" cy="80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36" y="5550"/>
                    </a:moveTo>
                    <a:lnTo>
                      <a:pt x="6290" y="6073"/>
                    </a:lnTo>
                    <a:lnTo>
                      <a:pt x="5783" y="6618"/>
                    </a:lnTo>
                    <a:lnTo>
                      <a:pt x="5329" y="7174"/>
                    </a:lnTo>
                    <a:lnTo>
                      <a:pt x="4926" y="7741"/>
                    </a:lnTo>
                    <a:lnTo>
                      <a:pt x="4575" y="8309"/>
                    </a:lnTo>
                    <a:lnTo>
                      <a:pt x="4276" y="8865"/>
                    </a:lnTo>
                    <a:lnTo>
                      <a:pt x="4016" y="9421"/>
                    </a:lnTo>
                    <a:lnTo>
                      <a:pt x="3782" y="9955"/>
                    </a:lnTo>
                    <a:lnTo>
                      <a:pt x="3600" y="10466"/>
                    </a:lnTo>
                    <a:lnTo>
                      <a:pt x="3431" y="10945"/>
                    </a:lnTo>
                    <a:lnTo>
                      <a:pt x="3314" y="11378"/>
                    </a:lnTo>
                    <a:lnTo>
                      <a:pt x="3210" y="11779"/>
                    </a:lnTo>
                    <a:lnTo>
                      <a:pt x="3132" y="12135"/>
                    </a:lnTo>
                    <a:lnTo>
                      <a:pt x="3249" y="12769"/>
                    </a:lnTo>
                    <a:lnTo>
                      <a:pt x="3418" y="13414"/>
                    </a:lnTo>
                    <a:lnTo>
                      <a:pt x="3639" y="14048"/>
                    </a:lnTo>
                    <a:lnTo>
                      <a:pt x="3886" y="14682"/>
                    </a:lnTo>
                    <a:lnTo>
                      <a:pt x="4185" y="15294"/>
                    </a:lnTo>
                    <a:lnTo>
                      <a:pt x="4510" y="15894"/>
                    </a:lnTo>
                    <a:lnTo>
                      <a:pt x="4874" y="16461"/>
                    </a:lnTo>
                    <a:lnTo>
                      <a:pt x="5277" y="17018"/>
                    </a:lnTo>
                    <a:lnTo>
                      <a:pt x="5718" y="17529"/>
                    </a:lnTo>
                    <a:lnTo>
                      <a:pt x="6186" y="18019"/>
                    </a:lnTo>
                    <a:lnTo>
                      <a:pt x="6667" y="18452"/>
                    </a:lnTo>
                    <a:lnTo>
                      <a:pt x="7187" y="18853"/>
                    </a:lnTo>
                    <a:lnTo>
                      <a:pt x="7720" y="19198"/>
                    </a:lnTo>
                    <a:lnTo>
                      <a:pt x="8292" y="19498"/>
                    </a:lnTo>
                    <a:lnTo>
                      <a:pt x="8877" y="19731"/>
                    </a:lnTo>
                    <a:lnTo>
                      <a:pt x="9474" y="19898"/>
                    </a:lnTo>
                    <a:lnTo>
                      <a:pt x="10098" y="20021"/>
                    </a:lnTo>
                    <a:lnTo>
                      <a:pt x="10722" y="20054"/>
                    </a:lnTo>
                    <a:lnTo>
                      <a:pt x="11372" y="20021"/>
                    </a:lnTo>
                    <a:lnTo>
                      <a:pt x="11983" y="19898"/>
                    </a:lnTo>
                    <a:lnTo>
                      <a:pt x="12581" y="19731"/>
                    </a:lnTo>
                    <a:lnTo>
                      <a:pt x="13165" y="19498"/>
                    </a:lnTo>
                    <a:lnTo>
                      <a:pt x="13724" y="19198"/>
                    </a:lnTo>
                    <a:lnTo>
                      <a:pt x="14283" y="18853"/>
                    </a:lnTo>
                    <a:lnTo>
                      <a:pt x="14803" y="18452"/>
                    </a:lnTo>
                    <a:lnTo>
                      <a:pt x="15284" y="18007"/>
                    </a:lnTo>
                    <a:lnTo>
                      <a:pt x="15752" y="17529"/>
                    </a:lnTo>
                    <a:lnTo>
                      <a:pt x="16181" y="17006"/>
                    </a:lnTo>
                    <a:lnTo>
                      <a:pt x="16583" y="16461"/>
                    </a:lnTo>
                    <a:lnTo>
                      <a:pt x="16960" y="15883"/>
                    </a:lnTo>
                    <a:lnTo>
                      <a:pt x="17285" y="15282"/>
                    </a:lnTo>
                    <a:lnTo>
                      <a:pt x="17584" y="14671"/>
                    </a:lnTo>
                    <a:lnTo>
                      <a:pt x="17831" y="14037"/>
                    </a:lnTo>
                    <a:lnTo>
                      <a:pt x="18039" y="13403"/>
                    </a:lnTo>
                    <a:lnTo>
                      <a:pt x="18208" y="12758"/>
                    </a:lnTo>
                    <a:lnTo>
                      <a:pt x="18338" y="12112"/>
                    </a:lnTo>
                    <a:lnTo>
                      <a:pt x="18403" y="11478"/>
                    </a:lnTo>
                    <a:lnTo>
                      <a:pt x="18429" y="10833"/>
                    </a:lnTo>
                    <a:lnTo>
                      <a:pt x="18416" y="10055"/>
                    </a:lnTo>
                    <a:lnTo>
                      <a:pt x="18377" y="9321"/>
                    </a:lnTo>
                    <a:lnTo>
                      <a:pt x="17402" y="9332"/>
                    </a:lnTo>
                    <a:lnTo>
                      <a:pt x="16453" y="9298"/>
                    </a:lnTo>
                    <a:lnTo>
                      <a:pt x="15570" y="9232"/>
                    </a:lnTo>
                    <a:lnTo>
                      <a:pt x="14725" y="9120"/>
                    </a:lnTo>
                    <a:lnTo>
                      <a:pt x="13906" y="8987"/>
                    </a:lnTo>
                    <a:lnTo>
                      <a:pt x="13152" y="8831"/>
                    </a:lnTo>
                    <a:lnTo>
                      <a:pt x="12425" y="8642"/>
                    </a:lnTo>
                    <a:lnTo>
                      <a:pt x="11736" y="8420"/>
                    </a:lnTo>
                    <a:lnTo>
                      <a:pt x="11086" y="8197"/>
                    </a:lnTo>
                    <a:lnTo>
                      <a:pt x="10475" y="7930"/>
                    </a:lnTo>
                    <a:lnTo>
                      <a:pt x="9903" y="7675"/>
                    </a:lnTo>
                    <a:lnTo>
                      <a:pt x="9370" y="7385"/>
                    </a:lnTo>
                    <a:lnTo>
                      <a:pt x="8864" y="7096"/>
                    </a:lnTo>
                    <a:lnTo>
                      <a:pt x="8396" y="6785"/>
                    </a:lnTo>
                    <a:lnTo>
                      <a:pt x="7954" y="6484"/>
                    </a:lnTo>
                    <a:lnTo>
                      <a:pt x="7551" y="6173"/>
                    </a:lnTo>
                    <a:lnTo>
                      <a:pt x="7174" y="5862"/>
                    </a:lnTo>
                    <a:lnTo>
                      <a:pt x="6836" y="5550"/>
                    </a:lnTo>
                    <a:close/>
                    <a:moveTo>
                      <a:pt x="10501" y="0"/>
                    </a:moveTo>
                    <a:lnTo>
                      <a:pt x="11060" y="33"/>
                    </a:lnTo>
                    <a:lnTo>
                      <a:pt x="11658" y="122"/>
                    </a:lnTo>
                    <a:lnTo>
                      <a:pt x="12269" y="256"/>
                    </a:lnTo>
                    <a:lnTo>
                      <a:pt x="12905" y="434"/>
                    </a:lnTo>
                    <a:lnTo>
                      <a:pt x="13568" y="667"/>
                    </a:lnTo>
                    <a:lnTo>
                      <a:pt x="14257" y="957"/>
                    </a:lnTo>
                    <a:lnTo>
                      <a:pt x="14972" y="1312"/>
                    </a:lnTo>
                    <a:lnTo>
                      <a:pt x="15323" y="1502"/>
                    </a:lnTo>
                    <a:lnTo>
                      <a:pt x="15700" y="1724"/>
                    </a:lnTo>
                    <a:lnTo>
                      <a:pt x="16103" y="1991"/>
                    </a:lnTo>
                    <a:lnTo>
                      <a:pt x="16518" y="2280"/>
                    </a:lnTo>
                    <a:lnTo>
                      <a:pt x="16947" y="2592"/>
                    </a:lnTo>
                    <a:lnTo>
                      <a:pt x="17337" y="2903"/>
                    </a:lnTo>
                    <a:lnTo>
                      <a:pt x="17714" y="3248"/>
                    </a:lnTo>
                    <a:lnTo>
                      <a:pt x="18039" y="3593"/>
                    </a:lnTo>
                    <a:lnTo>
                      <a:pt x="18312" y="3926"/>
                    </a:lnTo>
                    <a:lnTo>
                      <a:pt x="18624" y="4327"/>
                    </a:lnTo>
                    <a:lnTo>
                      <a:pt x="18910" y="4772"/>
                    </a:lnTo>
                    <a:lnTo>
                      <a:pt x="19170" y="5250"/>
                    </a:lnTo>
                    <a:lnTo>
                      <a:pt x="19404" y="5773"/>
                    </a:lnTo>
                    <a:lnTo>
                      <a:pt x="19612" y="6340"/>
                    </a:lnTo>
                    <a:lnTo>
                      <a:pt x="19806" y="6963"/>
                    </a:lnTo>
                    <a:lnTo>
                      <a:pt x="19949" y="7619"/>
                    </a:lnTo>
                    <a:lnTo>
                      <a:pt x="20079" y="8331"/>
                    </a:lnTo>
                    <a:lnTo>
                      <a:pt x="20157" y="9087"/>
                    </a:lnTo>
                    <a:lnTo>
                      <a:pt x="20209" y="9921"/>
                    </a:lnTo>
                    <a:lnTo>
                      <a:pt x="20443" y="10010"/>
                    </a:lnTo>
                    <a:lnTo>
                      <a:pt x="20664" y="10122"/>
                    </a:lnTo>
                    <a:lnTo>
                      <a:pt x="20859" y="10255"/>
                    </a:lnTo>
                    <a:lnTo>
                      <a:pt x="21041" y="10444"/>
                    </a:lnTo>
                    <a:lnTo>
                      <a:pt x="21210" y="10644"/>
                    </a:lnTo>
                    <a:lnTo>
                      <a:pt x="21340" y="10889"/>
                    </a:lnTo>
                    <a:lnTo>
                      <a:pt x="21457" y="11156"/>
                    </a:lnTo>
                    <a:lnTo>
                      <a:pt x="21535" y="11478"/>
                    </a:lnTo>
                    <a:lnTo>
                      <a:pt x="21587" y="11834"/>
                    </a:lnTo>
                    <a:lnTo>
                      <a:pt x="21600" y="12257"/>
                    </a:lnTo>
                    <a:lnTo>
                      <a:pt x="21574" y="12713"/>
                    </a:lnTo>
                    <a:lnTo>
                      <a:pt x="21509" y="13158"/>
                    </a:lnTo>
                    <a:lnTo>
                      <a:pt x="21418" y="13547"/>
                    </a:lnTo>
                    <a:lnTo>
                      <a:pt x="21288" y="13903"/>
                    </a:lnTo>
                    <a:lnTo>
                      <a:pt x="21119" y="14215"/>
                    </a:lnTo>
                    <a:lnTo>
                      <a:pt x="20937" y="14504"/>
                    </a:lnTo>
                    <a:lnTo>
                      <a:pt x="20729" y="14737"/>
                    </a:lnTo>
                    <a:lnTo>
                      <a:pt x="20495" y="14949"/>
                    </a:lnTo>
                    <a:lnTo>
                      <a:pt x="20248" y="15127"/>
                    </a:lnTo>
                    <a:lnTo>
                      <a:pt x="19975" y="15260"/>
                    </a:lnTo>
                    <a:lnTo>
                      <a:pt x="19690" y="15371"/>
                    </a:lnTo>
                    <a:lnTo>
                      <a:pt x="19404" y="15460"/>
                    </a:lnTo>
                    <a:lnTo>
                      <a:pt x="19118" y="15516"/>
                    </a:lnTo>
                    <a:lnTo>
                      <a:pt x="18780" y="16172"/>
                    </a:lnTo>
                    <a:lnTo>
                      <a:pt x="18403" y="16817"/>
                    </a:lnTo>
                    <a:lnTo>
                      <a:pt x="18000" y="17429"/>
                    </a:lnTo>
                    <a:lnTo>
                      <a:pt x="17545" y="18019"/>
                    </a:lnTo>
                    <a:lnTo>
                      <a:pt x="17064" y="18575"/>
                    </a:lnTo>
                    <a:lnTo>
                      <a:pt x="16544" y="19097"/>
                    </a:lnTo>
                    <a:lnTo>
                      <a:pt x="15999" y="19587"/>
                    </a:lnTo>
                    <a:lnTo>
                      <a:pt x="15427" y="20032"/>
                    </a:lnTo>
                    <a:lnTo>
                      <a:pt x="14829" y="20421"/>
                    </a:lnTo>
                    <a:lnTo>
                      <a:pt x="14192" y="20777"/>
                    </a:lnTo>
                    <a:lnTo>
                      <a:pt x="13542" y="21055"/>
                    </a:lnTo>
                    <a:lnTo>
                      <a:pt x="12866" y="21300"/>
                    </a:lnTo>
                    <a:lnTo>
                      <a:pt x="12178" y="21467"/>
                    </a:lnTo>
                    <a:lnTo>
                      <a:pt x="11463" y="21567"/>
                    </a:lnTo>
                    <a:lnTo>
                      <a:pt x="10722" y="21600"/>
                    </a:lnTo>
                    <a:lnTo>
                      <a:pt x="9994" y="21567"/>
                    </a:lnTo>
                    <a:lnTo>
                      <a:pt x="9279" y="21467"/>
                    </a:lnTo>
                    <a:lnTo>
                      <a:pt x="8591" y="21300"/>
                    </a:lnTo>
                    <a:lnTo>
                      <a:pt x="7902" y="21055"/>
                    </a:lnTo>
                    <a:lnTo>
                      <a:pt x="7252" y="20766"/>
                    </a:lnTo>
                    <a:lnTo>
                      <a:pt x="6628" y="20421"/>
                    </a:lnTo>
                    <a:lnTo>
                      <a:pt x="6030" y="20021"/>
                    </a:lnTo>
                    <a:lnTo>
                      <a:pt x="5445" y="19576"/>
                    </a:lnTo>
                    <a:lnTo>
                      <a:pt x="4900" y="19086"/>
                    </a:lnTo>
                    <a:lnTo>
                      <a:pt x="4380" y="18564"/>
                    </a:lnTo>
                    <a:lnTo>
                      <a:pt x="3899" y="17996"/>
                    </a:lnTo>
                    <a:lnTo>
                      <a:pt x="3457" y="17407"/>
                    </a:lnTo>
                    <a:lnTo>
                      <a:pt x="3041" y="16795"/>
                    </a:lnTo>
                    <a:lnTo>
                      <a:pt x="2664" y="16150"/>
                    </a:lnTo>
                    <a:lnTo>
                      <a:pt x="2326" y="15483"/>
                    </a:lnTo>
                    <a:lnTo>
                      <a:pt x="2027" y="15416"/>
                    </a:lnTo>
                    <a:lnTo>
                      <a:pt x="1729" y="15305"/>
                    </a:lnTo>
                    <a:lnTo>
                      <a:pt x="1443" y="15171"/>
                    </a:lnTo>
                    <a:lnTo>
                      <a:pt x="1183" y="15004"/>
                    </a:lnTo>
                    <a:lnTo>
                      <a:pt x="936" y="14793"/>
                    </a:lnTo>
                    <a:lnTo>
                      <a:pt x="715" y="14559"/>
                    </a:lnTo>
                    <a:lnTo>
                      <a:pt x="507" y="14281"/>
                    </a:lnTo>
                    <a:lnTo>
                      <a:pt x="338" y="13948"/>
                    </a:lnTo>
                    <a:lnTo>
                      <a:pt x="195" y="13581"/>
                    </a:lnTo>
                    <a:lnTo>
                      <a:pt x="91" y="13169"/>
                    </a:lnTo>
                    <a:lnTo>
                      <a:pt x="26" y="12713"/>
                    </a:lnTo>
                    <a:lnTo>
                      <a:pt x="0" y="12279"/>
                    </a:lnTo>
                    <a:lnTo>
                      <a:pt x="13" y="11879"/>
                    </a:lnTo>
                    <a:lnTo>
                      <a:pt x="52" y="11545"/>
                    </a:lnTo>
                    <a:lnTo>
                      <a:pt x="117" y="11223"/>
                    </a:lnTo>
                    <a:lnTo>
                      <a:pt x="221" y="10956"/>
                    </a:lnTo>
                    <a:lnTo>
                      <a:pt x="351" y="10722"/>
                    </a:lnTo>
                    <a:lnTo>
                      <a:pt x="494" y="10522"/>
                    </a:lnTo>
                    <a:lnTo>
                      <a:pt x="650" y="10344"/>
                    </a:lnTo>
                    <a:lnTo>
                      <a:pt x="845" y="10188"/>
                    </a:lnTo>
                    <a:lnTo>
                      <a:pt x="1040" y="10077"/>
                    </a:lnTo>
                    <a:lnTo>
                      <a:pt x="1248" y="9977"/>
                    </a:lnTo>
                    <a:lnTo>
                      <a:pt x="1274" y="9465"/>
                    </a:lnTo>
                    <a:lnTo>
                      <a:pt x="1157" y="8831"/>
                    </a:lnTo>
                    <a:lnTo>
                      <a:pt x="1105" y="8231"/>
                    </a:lnTo>
                    <a:lnTo>
                      <a:pt x="1079" y="7675"/>
                    </a:lnTo>
                    <a:lnTo>
                      <a:pt x="1105" y="7152"/>
                    </a:lnTo>
                    <a:lnTo>
                      <a:pt x="1170" y="6662"/>
                    </a:lnTo>
                    <a:lnTo>
                      <a:pt x="1274" y="6218"/>
                    </a:lnTo>
                    <a:lnTo>
                      <a:pt x="1404" y="5806"/>
                    </a:lnTo>
                    <a:lnTo>
                      <a:pt x="1560" y="5417"/>
                    </a:lnTo>
                    <a:lnTo>
                      <a:pt x="1742" y="5061"/>
                    </a:lnTo>
                    <a:lnTo>
                      <a:pt x="1936" y="4749"/>
                    </a:lnTo>
                    <a:lnTo>
                      <a:pt x="2157" y="4449"/>
                    </a:lnTo>
                    <a:lnTo>
                      <a:pt x="2378" y="4193"/>
                    </a:lnTo>
                    <a:lnTo>
                      <a:pt x="2625" y="3949"/>
                    </a:lnTo>
                    <a:lnTo>
                      <a:pt x="2859" y="3748"/>
                    </a:lnTo>
                    <a:lnTo>
                      <a:pt x="3106" y="3559"/>
                    </a:lnTo>
                    <a:lnTo>
                      <a:pt x="3340" y="3392"/>
                    </a:lnTo>
                    <a:lnTo>
                      <a:pt x="3561" y="3259"/>
                    </a:lnTo>
                    <a:lnTo>
                      <a:pt x="3769" y="3137"/>
                    </a:lnTo>
                    <a:lnTo>
                      <a:pt x="3964" y="3036"/>
                    </a:lnTo>
                    <a:lnTo>
                      <a:pt x="4432" y="2836"/>
                    </a:lnTo>
                    <a:lnTo>
                      <a:pt x="4523" y="2814"/>
                    </a:lnTo>
                    <a:lnTo>
                      <a:pt x="4575" y="2736"/>
                    </a:lnTo>
                    <a:lnTo>
                      <a:pt x="4666" y="2636"/>
                    </a:lnTo>
                    <a:lnTo>
                      <a:pt x="4770" y="2503"/>
                    </a:lnTo>
                    <a:lnTo>
                      <a:pt x="4900" y="2358"/>
                    </a:lnTo>
                    <a:lnTo>
                      <a:pt x="5069" y="2180"/>
                    </a:lnTo>
                    <a:lnTo>
                      <a:pt x="5251" y="2002"/>
                    </a:lnTo>
                    <a:lnTo>
                      <a:pt x="5705" y="1613"/>
                    </a:lnTo>
                    <a:lnTo>
                      <a:pt x="5965" y="1413"/>
                    </a:lnTo>
                    <a:lnTo>
                      <a:pt x="6251" y="1201"/>
                    </a:lnTo>
                    <a:lnTo>
                      <a:pt x="6563" y="1012"/>
                    </a:lnTo>
                    <a:lnTo>
                      <a:pt x="6901" y="823"/>
                    </a:lnTo>
                    <a:lnTo>
                      <a:pt x="7265" y="634"/>
                    </a:lnTo>
                    <a:lnTo>
                      <a:pt x="7655" y="478"/>
                    </a:lnTo>
                    <a:lnTo>
                      <a:pt x="8058" y="334"/>
                    </a:lnTo>
                    <a:lnTo>
                      <a:pt x="8513" y="211"/>
                    </a:lnTo>
                    <a:lnTo>
                      <a:pt x="8968" y="111"/>
                    </a:lnTo>
                    <a:lnTo>
                      <a:pt x="9461" y="33"/>
                    </a:lnTo>
                    <a:lnTo>
                      <a:pt x="9968" y="0"/>
                    </a:lnTo>
                    <a:lnTo>
                      <a:pt x="10501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11" name="Freeform 23"/>
              <p:cNvSpPr/>
              <p:nvPr/>
            </p:nvSpPr>
            <p:spPr>
              <a:xfrm>
                <a:off x="30501" y="39402"/>
                <a:ext cx="37787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83" y="5112"/>
                    </a:moveTo>
                    <a:lnTo>
                      <a:pt x="15681" y="5184"/>
                    </a:lnTo>
                    <a:lnTo>
                      <a:pt x="14997" y="5328"/>
                    </a:lnTo>
                    <a:lnTo>
                      <a:pt x="14455" y="5616"/>
                    </a:lnTo>
                    <a:lnTo>
                      <a:pt x="14007" y="5976"/>
                    </a:lnTo>
                    <a:lnTo>
                      <a:pt x="13653" y="6480"/>
                    </a:lnTo>
                    <a:lnTo>
                      <a:pt x="13417" y="7128"/>
                    </a:lnTo>
                    <a:lnTo>
                      <a:pt x="13229" y="7848"/>
                    </a:lnTo>
                    <a:lnTo>
                      <a:pt x="13111" y="8784"/>
                    </a:lnTo>
                    <a:lnTo>
                      <a:pt x="13064" y="9720"/>
                    </a:lnTo>
                    <a:lnTo>
                      <a:pt x="13040" y="10800"/>
                    </a:lnTo>
                    <a:lnTo>
                      <a:pt x="13064" y="11880"/>
                    </a:lnTo>
                    <a:lnTo>
                      <a:pt x="13111" y="12888"/>
                    </a:lnTo>
                    <a:lnTo>
                      <a:pt x="13229" y="13752"/>
                    </a:lnTo>
                    <a:lnTo>
                      <a:pt x="13417" y="14472"/>
                    </a:lnTo>
                    <a:lnTo>
                      <a:pt x="13653" y="15120"/>
                    </a:lnTo>
                    <a:lnTo>
                      <a:pt x="14007" y="15552"/>
                    </a:lnTo>
                    <a:lnTo>
                      <a:pt x="14455" y="16056"/>
                    </a:lnTo>
                    <a:lnTo>
                      <a:pt x="14997" y="16344"/>
                    </a:lnTo>
                    <a:lnTo>
                      <a:pt x="15681" y="16488"/>
                    </a:lnTo>
                    <a:lnTo>
                      <a:pt x="16483" y="16560"/>
                    </a:lnTo>
                    <a:lnTo>
                      <a:pt x="17308" y="16488"/>
                    </a:lnTo>
                    <a:lnTo>
                      <a:pt x="17992" y="16344"/>
                    </a:lnTo>
                    <a:lnTo>
                      <a:pt x="18558" y="16056"/>
                    </a:lnTo>
                    <a:lnTo>
                      <a:pt x="18983" y="15552"/>
                    </a:lnTo>
                    <a:lnTo>
                      <a:pt x="19336" y="15120"/>
                    </a:lnTo>
                    <a:lnTo>
                      <a:pt x="19596" y="14472"/>
                    </a:lnTo>
                    <a:lnTo>
                      <a:pt x="19784" y="13752"/>
                    </a:lnTo>
                    <a:lnTo>
                      <a:pt x="19879" y="12888"/>
                    </a:lnTo>
                    <a:lnTo>
                      <a:pt x="19949" y="11880"/>
                    </a:lnTo>
                    <a:lnTo>
                      <a:pt x="19973" y="10800"/>
                    </a:lnTo>
                    <a:lnTo>
                      <a:pt x="19949" y="9720"/>
                    </a:lnTo>
                    <a:lnTo>
                      <a:pt x="19879" y="8784"/>
                    </a:lnTo>
                    <a:lnTo>
                      <a:pt x="19784" y="7848"/>
                    </a:lnTo>
                    <a:lnTo>
                      <a:pt x="19596" y="7128"/>
                    </a:lnTo>
                    <a:lnTo>
                      <a:pt x="19336" y="6480"/>
                    </a:lnTo>
                    <a:lnTo>
                      <a:pt x="18983" y="5976"/>
                    </a:lnTo>
                    <a:lnTo>
                      <a:pt x="18558" y="5616"/>
                    </a:lnTo>
                    <a:lnTo>
                      <a:pt x="17992" y="5328"/>
                    </a:lnTo>
                    <a:lnTo>
                      <a:pt x="17308" y="5184"/>
                    </a:lnTo>
                    <a:lnTo>
                      <a:pt x="16483" y="5112"/>
                    </a:lnTo>
                    <a:close/>
                    <a:moveTo>
                      <a:pt x="5093" y="5112"/>
                    </a:moveTo>
                    <a:lnTo>
                      <a:pt x="4292" y="5184"/>
                    </a:lnTo>
                    <a:lnTo>
                      <a:pt x="3608" y="5328"/>
                    </a:lnTo>
                    <a:lnTo>
                      <a:pt x="3066" y="5616"/>
                    </a:lnTo>
                    <a:lnTo>
                      <a:pt x="2617" y="5976"/>
                    </a:lnTo>
                    <a:lnTo>
                      <a:pt x="2264" y="6480"/>
                    </a:lnTo>
                    <a:lnTo>
                      <a:pt x="2004" y="7128"/>
                    </a:lnTo>
                    <a:lnTo>
                      <a:pt x="1839" y="7848"/>
                    </a:lnTo>
                    <a:lnTo>
                      <a:pt x="1721" y="8784"/>
                    </a:lnTo>
                    <a:lnTo>
                      <a:pt x="1651" y="9720"/>
                    </a:lnTo>
                    <a:lnTo>
                      <a:pt x="1651" y="11880"/>
                    </a:lnTo>
                    <a:lnTo>
                      <a:pt x="1721" y="12888"/>
                    </a:lnTo>
                    <a:lnTo>
                      <a:pt x="1839" y="13752"/>
                    </a:lnTo>
                    <a:lnTo>
                      <a:pt x="2004" y="14472"/>
                    </a:lnTo>
                    <a:lnTo>
                      <a:pt x="2264" y="15120"/>
                    </a:lnTo>
                    <a:lnTo>
                      <a:pt x="2617" y="15552"/>
                    </a:lnTo>
                    <a:lnTo>
                      <a:pt x="3066" y="16056"/>
                    </a:lnTo>
                    <a:lnTo>
                      <a:pt x="3608" y="16344"/>
                    </a:lnTo>
                    <a:lnTo>
                      <a:pt x="4292" y="16488"/>
                    </a:lnTo>
                    <a:lnTo>
                      <a:pt x="5093" y="16560"/>
                    </a:lnTo>
                    <a:lnTo>
                      <a:pt x="5895" y="16488"/>
                    </a:lnTo>
                    <a:lnTo>
                      <a:pt x="6603" y="16344"/>
                    </a:lnTo>
                    <a:lnTo>
                      <a:pt x="7169" y="16056"/>
                    </a:lnTo>
                    <a:lnTo>
                      <a:pt x="7593" y="15552"/>
                    </a:lnTo>
                    <a:lnTo>
                      <a:pt x="7947" y="15120"/>
                    </a:lnTo>
                    <a:lnTo>
                      <a:pt x="8206" y="14472"/>
                    </a:lnTo>
                    <a:lnTo>
                      <a:pt x="8371" y="13752"/>
                    </a:lnTo>
                    <a:lnTo>
                      <a:pt x="8489" y="12888"/>
                    </a:lnTo>
                    <a:lnTo>
                      <a:pt x="8560" y="11880"/>
                    </a:lnTo>
                    <a:lnTo>
                      <a:pt x="8560" y="9720"/>
                    </a:lnTo>
                    <a:lnTo>
                      <a:pt x="8489" y="8784"/>
                    </a:lnTo>
                    <a:lnTo>
                      <a:pt x="8371" y="7848"/>
                    </a:lnTo>
                    <a:lnTo>
                      <a:pt x="8206" y="7128"/>
                    </a:lnTo>
                    <a:lnTo>
                      <a:pt x="7947" y="6480"/>
                    </a:lnTo>
                    <a:lnTo>
                      <a:pt x="7593" y="5976"/>
                    </a:lnTo>
                    <a:lnTo>
                      <a:pt x="7169" y="5616"/>
                    </a:lnTo>
                    <a:lnTo>
                      <a:pt x="6603" y="5328"/>
                    </a:lnTo>
                    <a:lnTo>
                      <a:pt x="5895" y="5184"/>
                    </a:lnTo>
                    <a:lnTo>
                      <a:pt x="5093" y="5112"/>
                    </a:lnTo>
                    <a:close/>
                    <a:moveTo>
                      <a:pt x="5093" y="0"/>
                    </a:moveTo>
                    <a:lnTo>
                      <a:pt x="5518" y="0"/>
                    </a:lnTo>
                    <a:lnTo>
                      <a:pt x="5990" y="72"/>
                    </a:lnTo>
                    <a:lnTo>
                      <a:pt x="6508" y="144"/>
                    </a:lnTo>
                    <a:lnTo>
                      <a:pt x="7027" y="360"/>
                    </a:lnTo>
                    <a:lnTo>
                      <a:pt x="7569" y="648"/>
                    </a:lnTo>
                    <a:lnTo>
                      <a:pt x="8088" y="1224"/>
                    </a:lnTo>
                    <a:lnTo>
                      <a:pt x="8583" y="1872"/>
                    </a:lnTo>
                    <a:lnTo>
                      <a:pt x="9031" y="2664"/>
                    </a:lnTo>
                    <a:lnTo>
                      <a:pt x="9432" y="3816"/>
                    </a:lnTo>
                    <a:lnTo>
                      <a:pt x="12168" y="3816"/>
                    </a:lnTo>
                    <a:lnTo>
                      <a:pt x="12569" y="2664"/>
                    </a:lnTo>
                    <a:lnTo>
                      <a:pt x="13040" y="1872"/>
                    </a:lnTo>
                    <a:lnTo>
                      <a:pt x="13535" y="1224"/>
                    </a:lnTo>
                    <a:lnTo>
                      <a:pt x="14054" y="648"/>
                    </a:lnTo>
                    <a:lnTo>
                      <a:pt x="14573" y="360"/>
                    </a:lnTo>
                    <a:lnTo>
                      <a:pt x="15092" y="144"/>
                    </a:lnTo>
                    <a:lnTo>
                      <a:pt x="15610" y="72"/>
                    </a:lnTo>
                    <a:lnTo>
                      <a:pt x="16082" y="0"/>
                    </a:lnTo>
                    <a:lnTo>
                      <a:pt x="17261" y="0"/>
                    </a:lnTo>
                    <a:lnTo>
                      <a:pt x="17662" y="72"/>
                    </a:lnTo>
                    <a:lnTo>
                      <a:pt x="18110" y="216"/>
                    </a:lnTo>
                    <a:lnTo>
                      <a:pt x="18558" y="432"/>
                    </a:lnTo>
                    <a:lnTo>
                      <a:pt x="19006" y="720"/>
                    </a:lnTo>
                    <a:lnTo>
                      <a:pt x="19454" y="1152"/>
                    </a:lnTo>
                    <a:lnTo>
                      <a:pt x="19879" y="1728"/>
                    </a:lnTo>
                    <a:lnTo>
                      <a:pt x="20279" y="2376"/>
                    </a:lnTo>
                    <a:lnTo>
                      <a:pt x="20633" y="3240"/>
                    </a:lnTo>
                    <a:lnTo>
                      <a:pt x="20963" y="4248"/>
                    </a:lnTo>
                    <a:lnTo>
                      <a:pt x="21223" y="5544"/>
                    </a:lnTo>
                    <a:lnTo>
                      <a:pt x="21411" y="7056"/>
                    </a:lnTo>
                    <a:lnTo>
                      <a:pt x="21553" y="8856"/>
                    </a:lnTo>
                    <a:lnTo>
                      <a:pt x="21600" y="10800"/>
                    </a:lnTo>
                    <a:lnTo>
                      <a:pt x="21553" y="12816"/>
                    </a:lnTo>
                    <a:lnTo>
                      <a:pt x="21411" y="14544"/>
                    </a:lnTo>
                    <a:lnTo>
                      <a:pt x="21223" y="16056"/>
                    </a:lnTo>
                    <a:lnTo>
                      <a:pt x="20963" y="17352"/>
                    </a:lnTo>
                    <a:lnTo>
                      <a:pt x="20633" y="18360"/>
                    </a:lnTo>
                    <a:lnTo>
                      <a:pt x="20279" y="19224"/>
                    </a:lnTo>
                    <a:lnTo>
                      <a:pt x="19879" y="19944"/>
                    </a:lnTo>
                    <a:lnTo>
                      <a:pt x="19454" y="20520"/>
                    </a:lnTo>
                    <a:lnTo>
                      <a:pt x="19006" y="20880"/>
                    </a:lnTo>
                    <a:lnTo>
                      <a:pt x="18558" y="21168"/>
                    </a:lnTo>
                    <a:lnTo>
                      <a:pt x="18110" y="21384"/>
                    </a:lnTo>
                    <a:lnTo>
                      <a:pt x="17662" y="21456"/>
                    </a:lnTo>
                    <a:lnTo>
                      <a:pt x="17261" y="21528"/>
                    </a:lnTo>
                    <a:lnTo>
                      <a:pt x="16860" y="21528"/>
                    </a:lnTo>
                    <a:lnTo>
                      <a:pt x="16483" y="21600"/>
                    </a:lnTo>
                    <a:lnTo>
                      <a:pt x="16153" y="21528"/>
                    </a:lnTo>
                    <a:lnTo>
                      <a:pt x="15752" y="21528"/>
                    </a:lnTo>
                    <a:lnTo>
                      <a:pt x="14903" y="21384"/>
                    </a:lnTo>
                    <a:lnTo>
                      <a:pt x="14455" y="21168"/>
                    </a:lnTo>
                    <a:lnTo>
                      <a:pt x="13983" y="20880"/>
                    </a:lnTo>
                    <a:lnTo>
                      <a:pt x="13559" y="20520"/>
                    </a:lnTo>
                    <a:lnTo>
                      <a:pt x="13134" y="19944"/>
                    </a:lnTo>
                    <a:lnTo>
                      <a:pt x="12734" y="19224"/>
                    </a:lnTo>
                    <a:lnTo>
                      <a:pt x="12356" y="18360"/>
                    </a:lnTo>
                    <a:lnTo>
                      <a:pt x="12050" y="17352"/>
                    </a:lnTo>
                    <a:lnTo>
                      <a:pt x="11790" y="16128"/>
                    </a:lnTo>
                    <a:lnTo>
                      <a:pt x="11578" y="14544"/>
                    </a:lnTo>
                    <a:lnTo>
                      <a:pt x="11460" y="12888"/>
                    </a:lnTo>
                    <a:lnTo>
                      <a:pt x="11413" y="10800"/>
                    </a:lnTo>
                    <a:lnTo>
                      <a:pt x="11437" y="9864"/>
                    </a:lnTo>
                    <a:lnTo>
                      <a:pt x="11460" y="9000"/>
                    </a:lnTo>
                    <a:lnTo>
                      <a:pt x="10140" y="9000"/>
                    </a:lnTo>
                    <a:lnTo>
                      <a:pt x="10187" y="9864"/>
                    </a:lnTo>
                    <a:lnTo>
                      <a:pt x="10187" y="10800"/>
                    </a:lnTo>
                    <a:lnTo>
                      <a:pt x="10140" y="12888"/>
                    </a:lnTo>
                    <a:lnTo>
                      <a:pt x="10022" y="14544"/>
                    </a:lnTo>
                    <a:lnTo>
                      <a:pt x="9810" y="16128"/>
                    </a:lnTo>
                    <a:lnTo>
                      <a:pt x="9550" y="17352"/>
                    </a:lnTo>
                    <a:lnTo>
                      <a:pt x="9244" y="18360"/>
                    </a:lnTo>
                    <a:lnTo>
                      <a:pt x="8890" y="19224"/>
                    </a:lnTo>
                    <a:lnTo>
                      <a:pt x="8489" y="19944"/>
                    </a:lnTo>
                    <a:lnTo>
                      <a:pt x="8065" y="20448"/>
                    </a:lnTo>
                    <a:lnTo>
                      <a:pt x="7617" y="20880"/>
                    </a:lnTo>
                    <a:lnTo>
                      <a:pt x="7169" y="21168"/>
                    </a:lnTo>
                    <a:lnTo>
                      <a:pt x="6272" y="21456"/>
                    </a:lnTo>
                    <a:lnTo>
                      <a:pt x="5848" y="21528"/>
                    </a:lnTo>
                    <a:lnTo>
                      <a:pt x="4362" y="21528"/>
                    </a:lnTo>
                    <a:lnTo>
                      <a:pt x="3938" y="21456"/>
                    </a:lnTo>
                    <a:lnTo>
                      <a:pt x="3042" y="21168"/>
                    </a:lnTo>
                    <a:lnTo>
                      <a:pt x="2594" y="20880"/>
                    </a:lnTo>
                    <a:lnTo>
                      <a:pt x="2146" y="20448"/>
                    </a:lnTo>
                    <a:lnTo>
                      <a:pt x="1721" y="19944"/>
                    </a:lnTo>
                    <a:lnTo>
                      <a:pt x="1344" y="19224"/>
                    </a:lnTo>
                    <a:lnTo>
                      <a:pt x="967" y="18360"/>
                    </a:lnTo>
                    <a:lnTo>
                      <a:pt x="637" y="17280"/>
                    </a:lnTo>
                    <a:lnTo>
                      <a:pt x="377" y="16056"/>
                    </a:lnTo>
                    <a:lnTo>
                      <a:pt x="165" y="14544"/>
                    </a:lnTo>
                    <a:lnTo>
                      <a:pt x="47" y="12816"/>
                    </a:lnTo>
                    <a:lnTo>
                      <a:pt x="0" y="10800"/>
                    </a:lnTo>
                    <a:lnTo>
                      <a:pt x="47" y="8784"/>
                    </a:lnTo>
                    <a:lnTo>
                      <a:pt x="165" y="7056"/>
                    </a:lnTo>
                    <a:lnTo>
                      <a:pt x="377" y="5544"/>
                    </a:lnTo>
                    <a:lnTo>
                      <a:pt x="637" y="4248"/>
                    </a:lnTo>
                    <a:lnTo>
                      <a:pt x="967" y="3240"/>
                    </a:lnTo>
                    <a:lnTo>
                      <a:pt x="1344" y="2376"/>
                    </a:lnTo>
                    <a:lnTo>
                      <a:pt x="1721" y="1656"/>
                    </a:lnTo>
                    <a:lnTo>
                      <a:pt x="2146" y="1152"/>
                    </a:lnTo>
                    <a:lnTo>
                      <a:pt x="2594" y="720"/>
                    </a:lnTo>
                    <a:lnTo>
                      <a:pt x="3042" y="432"/>
                    </a:lnTo>
                    <a:lnTo>
                      <a:pt x="3490" y="216"/>
                    </a:lnTo>
                    <a:lnTo>
                      <a:pt x="3938" y="72"/>
                    </a:lnTo>
                    <a:lnTo>
                      <a:pt x="4362" y="0"/>
                    </a:lnTo>
                    <a:lnTo>
                      <a:pt x="5093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12" name="Freeform 24"/>
              <p:cNvSpPr/>
              <p:nvPr/>
            </p:nvSpPr>
            <p:spPr>
              <a:xfrm>
                <a:off x="0" y="78302"/>
                <a:ext cx="98790" cy="56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74" y="11149"/>
                    </a:moveTo>
                    <a:lnTo>
                      <a:pt x="16211" y="11181"/>
                    </a:lnTo>
                    <a:lnTo>
                      <a:pt x="16049" y="11261"/>
                    </a:lnTo>
                    <a:lnTo>
                      <a:pt x="15895" y="11435"/>
                    </a:lnTo>
                    <a:lnTo>
                      <a:pt x="15760" y="11642"/>
                    </a:lnTo>
                    <a:lnTo>
                      <a:pt x="14352" y="14358"/>
                    </a:lnTo>
                    <a:lnTo>
                      <a:pt x="18396" y="14358"/>
                    </a:lnTo>
                    <a:lnTo>
                      <a:pt x="16988" y="11642"/>
                    </a:lnTo>
                    <a:lnTo>
                      <a:pt x="16852" y="11419"/>
                    </a:lnTo>
                    <a:lnTo>
                      <a:pt x="16708" y="11261"/>
                    </a:lnTo>
                    <a:lnTo>
                      <a:pt x="16545" y="11165"/>
                    </a:lnTo>
                    <a:lnTo>
                      <a:pt x="16374" y="11149"/>
                    </a:lnTo>
                    <a:close/>
                    <a:moveTo>
                      <a:pt x="15778" y="0"/>
                    </a:moveTo>
                    <a:lnTo>
                      <a:pt x="16527" y="318"/>
                    </a:lnTo>
                    <a:lnTo>
                      <a:pt x="17078" y="604"/>
                    </a:lnTo>
                    <a:lnTo>
                      <a:pt x="17601" y="969"/>
                    </a:lnTo>
                    <a:lnTo>
                      <a:pt x="18098" y="1398"/>
                    </a:lnTo>
                    <a:lnTo>
                      <a:pt x="18567" y="1922"/>
                    </a:lnTo>
                    <a:lnTo>
                      <a:pt x="19018" y="2494"/>
                    </a:lnTo>
                    <a:lnTo>
                      <a:pt x="19443" y="3113"/>
                    </a:lnTo>
                    <a:lnTo>
                      <a:pt x="19822" y="3796"/>
                    </a:lnTo>
                    <a:lnTo>
                      <a:pt x="20174" y="4542"/>
                    </a:lnTo>
                    <a:lnTo>
                      <a:pt x="20490" y="5336"/>
                    </a:lnTo>
                    <a:lnTo>
                      <a:pt x="20770" y="6162"/>
                    </a:lnTo>
                    <a:lnTo>
                      <a:pt x="21013" y="7036"/>
                    </a:lnTo>
                    <a:lnTo>
                      <a:pt x="21230" y="7957"/>
                    </a:lnTo>
                    <a:lnTo>
                      <a:pt x="21383" y="8910"/>
                    </a:lnTo>
                    <a:lnTo>
                      <a:pt x="21501" y="9879"/>
                    </a:lnTo>
                    <a:lnTo>
                      <a:pt x="21573" y="10864"/>
                    </a:lnTo>
                    <a:lnTo>
                      <a:pt x="21600" y="11880"/>
                    </a:lnTo>
                    <a:lnTo>
                      <a:pt x="21600" y="19059"/>
                    </a:lnTo>
                    <a:lnTo>
                      <a:pt x="21573" y="19535"/>
                    </a:lnTo>
                    <a:lnTo>
                      <a:pt x="21510" y="19948"/>
                    </a:lnTo>
                    <a:lnTo>
                      <a:pt x="21392" y="20361"/>
                    </a:lnTo>
                    <a:lnTo>
                      <a:pt x="21248" y="20711"/>
                    </a:lnTo>
                    <a:lnTo>
                      <a:pt x="21076" y="21028"/>
                    </a:lnTo>
                    <a:lnTo>
                      <a:pt x="20860" y="21266"/>
                    </a:lnTo>
                    <a:lnTo>
                      <a:pt x="20634" y="21457"/>
                    </a:lnTo>
                    <a:lnTo>
                      <a:pt x="20390" y="21568"/>
                    </a:lnTo>
                    <a:lnTo>
                      <a:pt x="20129" y="21600"/>
                    </a:lnTo>
                    <a:lnTo>
                      <a:pt x="1417" y="21600"/>
                    </a:lnTo>
                    <a:lnTo>
                      <a:pt x="1164" y="21568"/>
                    </a:lnTo>
                    <a:lnTo>
                      <a:pt x="912" y="21457"/>
                    </a:lnTo>
                    <a:lnTo>
                      <a:pt x="695" y="21266"/>
                    </a:lnTo>
                    <a:lnTo>
                      <a:pt x="496" y="21028"/>
                    </a:lnTo>
                    <a:lnTo>
                      <a:pt x="325" y="20711"/>
                    </a:lnTo>
                    <a:lnTo>
                      <a:pt x="190" y="20361"/>
                    </a:lnTo>
                    <a:lnTo>
                      <a:pt x="90" y="19948"/>
                    </a:lnTo>
                    <a:lnTo>
                      <a:pt x="27" y="19535"/>
                    </a:lnTo>
                    <a:lnTo>
                      <a:pt x="0" y="19059"/>
                    </a:lnTo>
                    <a:lnTo>
                      <a:pt x="0" y="11880"/>
                    </a:lnTo>
                    <a:lnTo>
                      <a:pt x="27" y="10864"/>
                    </a:lnTo>
                    <a:lnTo>
                      <a:pt x="99" y="9879"/>
                    </a:lnTo>
                    <a:lnTo>
                      <a:pt x="208" y="8910"/>
                    </a:lnTo>
                    <a:lnTo>
                      <a:pt x="370" y="7957"/>
                    </a:lnTo>
                    <a:lnTo>
                      <a:pt x="569" y="7036"/>
                    </a:lnTo>
                    <a:lnTo>
                      <a:pt x="812" y="6178"/>
                    </a:lnTo>
                    <a:lnTo>
                      <a:pt x="1101" y="5336"/>
                    </a:lnTo>
                    <a:lnTo>
                      <a:pt x="1408" y="4542"/>
                    </a:lnTo>
                    <a:lnTo>
                      <a:pt x="1760" y="3812"/>
                    </a:lnTo>
                    <a:lnTo>
                      <a:pt x="2139" y="3113"/>
                    </a:lnTo>
                    <a:lnTo>
                      <a:pt x="2554" y="2494"/>
                    </a:lnTo>
                    <a:lnTo>
                      <a:pt x="2997" y="1922"/>
                    </a:lnTo>
                    <a:lnTo>
                      <a:pt x="3475" y="1414"/>
                    </a:lnTo>
                    <a:lnTo>
                      <a:pt x="3972" y="985"/>
                    </a:lnTo>
                    <a:lnTo>
                      <a:pt x="4495" y="604"/>
                    </a:lnTo>
                    <a:lnTo>
                      <a:pt x="5046" y="318"/>
                    </a:lnTo>
                    <a:lnTo>
                      <a:pt x="5777" y="0"/>
                    </a:lnTo>
                    <a:lnTo>
                      <a:pt x="10768" y="20329"/>
                    </a:lnTo>
                    <a:lnTo>
                      <a:pt x="15778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13" name="Freeform 25"/>
              <p:cNvSpPr/>
              <p:nvPr/>
            </p:nvSpPr>
            <p:spPr>
              <a:xfrm>
                <a:off x="41882" y="83765"/>
                <a:ext cx="15480" cy="37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18" y="0"/>
                    </a:moveTo>
                    <a:lnTo>
                      <a:pt x="13724" y="0"/>
                    </a:lnTo>
                    <a:lnTo>
                      <a:pt x="14940" y="47"/>
                    </a:lnTo>
                    <a:lnTo>
                      <a:pt x="16099" y="212"/>
                    </a:lnTo>
                    <a:lnTo>
                      <a:pt x="17083" y="496"/>
                    </a:lnTo>
                    <a:lnTo>
                      <a:pt x="17952" y="850"/>
                    </a:lnTo>
                    <a:lnTo>
                      <a:pt x="18589" y="1251"/>
                    </a:lnTo>
                    <a:lnTo>
                      <a:pt x="18994" y="1747"/>
                    </a:lnTo>
                    <a:lnTo>
                      <a:pt x="21195" y="5524"/>
                    </a:lnTo>
                    <a:lnTo>
                      <a:pt x="21310" y="6067"/>
                    </a:lnTo>
                    <a:lnTo>
                      <a:pt x="21137" y="6633"/>
                    </a:lnTo>
                    <a:lnTo>
                      <a:pt x="20673" y="7106"/>
                    </a:lnTo>
                    <a:lnTo>
                      <a:pt x="19979" y="7530"/>
                    </a:lnTo>
                    <a:lnTo>
                      <a:pt x="19052" y="7885"/>
                    </a:lnTo>
                    <a:lnTo>
                      <a:pt x="17894" y="8144"/>
                    </a:lnTo>
                    <a:lnTo>
                      <a:pt x="16620" y="8286"/>
                    </a:lnTo>
                    <a:lnTo>
                      <a:pt x="21600" y="10340"/>
                    </a:lnTo>
                    <a:lnTo>
                      <a:pt x="10829" y="21600"/>
                    </a:lnTo>
                    <a:lnTo>
                      <a:pt x="0" y="10340"/>
                    </a:lnTo>
                    <a:lnTo>
                      <a:pt x="4922" y="8286"/>
                    </a:lnTo>
                    <a:lnTo>
                      <a:pt x="3648" y="8144"/>
                    </a:lnTo>
                    <a:lnTo>
                      <a:pt x="2548" y="7885"/>
                    </a:lnTo>
                    <a:lnTo>
                      <a:pt x="1564" y="7530"/>
                    </a:lnTo>
                    <a:lnTo>
                      <a:pt x="869" y="7106"/>
                    </a:lnTo>
                    <a:lnTo>
                      <a:pt x="405" y="6633"/>
                    </a:lnTo>
                    <a:lnTo>
                      <a:pt x="232" y="6067"/>
                    </a:lnTo>
                    <a:lnTo>
                      <a:pt x="347" y="5524"/>
                    </a:lnTo>
                    <a:lnTo>
                      <a:pt x="2548" y="1747"/>
                    </a:lnTo>
                    <a:lnTo>
                      <a:pt x="3011" y="1251"/>
                    </a:lnTo>
                    <a:lnTo>
                      <a:pt x="3648" y="850"/>
                    </a:lnTo>
                    <a:lnTo>
                      <a:pt x="4459" y="496"/>
                    </a:lnTo>
                    <a:lnTo>
                      <a:pt x="5501" y="212"/>
                    </a:lnTo>
                    <a:lnTo>
                      <a:pt x="6602" y="47"/>
                    </a:lnTo>
                    <a:lnTo>
                      <a:pt x="7818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</p:grpSp>
      </p:grpSp>
      <p:grpSp>
        <p:nvGrpSpPr>
          <p:cNvPr id="122" name="그룹 88"/>
          <p:cNvGrpSpPr/>
          <p:nvPr/>
        </p:nvGrpSpPr>
        <p:grpSpPr>
          <a:xfrm>
            <a:off x="3769943" y="3288531"/>
            <a:ext cx="260859" cy="260859"/>
            <a:chOff x="0" y="0"/>
            <a:chExt cx="260858" cy="260858"/>
          </a:xfrm>
        </p:grpSpPr>
        <p:sp>
          <p:nvSpPr>
            <p:cNvPr id="116" name="타원 89"/>
            <p:cNvSpPr/>
            <p:nvPr/>
          </p:nvSpPr>
          <p:spPr>
            <a:xfrm>
              <a:off x="-1" y="-1"/>
              <a:ext cx="260860" cy="260860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121" name="Group 20"/>
            <p:cNvGrpSpPr/>
            <p:nvPr/>
          </p:nvGrpSpPr>
          <p:grpSpPr>
            <a:xfrm>
              <a:off x="80419" y="61224"/>
              <a:ext cx="98790" cy="134755"/>
              <a:chOff x="0" y="0"/>
              <a:chExt cx="98788" cy="134753"/>
            </a:xfrm>
          </p:grpSpPr>
          <p:sp>
            <p:nvSpPr>
              <p:cNvPr id="117" name="Freeform 22"/>
              <p:cNvSpPr/>
              <p:nvPr/>
            </p:nvSpPr>
            <p:spPr>
              <a:xfrm>
                <a:off x="15023" y="-1"/>
                <a:ext cx="68743" cy="80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36" y="5550"/>
                    </a:moveTo>
                    <a:lnTo>
                      <a:pt x="6290" y="6073"/>
                    </a:lnTo>
                    <a:lnTo>
                      <a:pt x="5783" y="6618"/>
                    </a:lnTo>
                    <a:lnTo>
                      <a:pt x="5329" y="7174"/>
                    </a:lnTo>
                    <a:lnTo>
                      <a:pt x="4926" y="7741"/>
                    </a:lnTo>
                    <a:lnTo>
                      <a:pt x="4575" y="8309"/>
                    </a:lnTo>
                    <a:lnTo>
                      <a:pt x="4276" y="8865"/>
                    </a:lnTo>
                    <a:lnTo>
                      <a:pt x="4016" y="9421"/>
                    </a:lnTo>
                    <a:lnTo>
                      <a:pt x="3782" y="9955"/>
                    </a:lnTo>
                    <a:lnTo>
                      <a:pt x="3600" y="10466"/>
                    </a:lnTo>
                    <a:lnTo>
                      <a:pt x="3431" y="10945"/>
                    </a:lnTo>
                    <a:lnTo>
                      <a:pt x="3314" y="11378"/>
                    </a:lnTo>
                    <a:lnTo>
                      <a:pt x="3210" y="11779"/>
                    </a:lnTo>
                    <a:lnTo>
                      <a:pt x="3132" y="12135"/>
                    </a:lnTo>
                    <a:lnTo>
                      <a:pt x="3249" y="12769"/>
                    </a:lnTo>
                    <a:lnTo>
                      <a:pt x="3418" y="13414"/>
                    </a:lnTo>
                    <a:lnTo>
                      <a:pt x="3639" y="14048"/>
                    </a:lnTo>
                    <a:lnTo>
                      <a:pt x="3886" y="14682"/>
                    </a:lnTo>
                    <a:lnTo>
                      <a:pt x="4185" y="15294"/>
                    </a:lnTo>
                    <a:lnTo>
                      <a:pt x="4510" y="15894"/>
                    </a:lnTo>
                    <a:lnTo>
                      <a:pt x="4874" y="16461"/>
                    </a:lnTo>
                    <a:lnTo>
                      <a:pt x="5277" y="17018"/>
                    </a:lnTo>
                    <a:lnTo>
                      <a:pt x="5718" y="17529"/>
                    </a:lnTo>
                    <a:lnTo>
                      <a:pt x="6186" y="18019"/>
                    </a:lnTo>
                    <a:lnTo>
                      <a:pt x="6667" y="18452"/>
                    </a:lnTo>
                    <a:lnTo>
                      <a:pt x="7187" y="18853"/>
                    </a:lnTo>
                    <a:lnTo>
                      <a:pt x="7720" y="19198"/>
                    </a:lnTo>
                    <a:lnTo>
                      <a:pt x="8292" y="19498"/>
                    </a:lnTo>
                    <a:lnTo>
                      <a:pt x="8877" y="19731"/>
                    </a:lnTo>
                    <a:lnTo>
                      <a:pt x="9474" y="19898"/>
                    </a:lnTo>
                    <a:lnTo>
                      <a:pt x="10098" y="20021"/>
                    </a:lnTo>
                    <a:lnTo>
                      <a:pt x="10722" y="20054"/>
                    </a:lnTo>
                    <a:lnTo>
                      <a:pt x="11372" y="20021"/>
                    </a:lnTo>
                    <a:lnTo>
                      <a:pt x="11983" y="19898"/>
                    </a:lnTo>
                    <a:lnTo>
                      <a:pt x="12581" y="19731"/>
                    </a:lnTo>
                    <a:lnTo>
                      <a:pt x="13165" y="19498"/>
                    </a:lnTo>
                    <a:lnTo>
                      <a:pt x="13724" y="19198"/>
                    </a:lnTo>
                    <a:lnTo>
                      <a:pt x="14283" y="18853"/>
                    </a:lnTo>
                    <a:lnTo>
                      <a:pt x="14803" y="18452"/>
                    </a:lnTo>
                    <a:lnTo>
                      <a:pt x="15284" y="18007"/>
                    </a:lnTo>
                    <a:lnTo>
                      <a:pt x="15752" y="17529"/>
                    </a:lnTo>
                    <a:lnTo>
                      <a:pt x="16181" y="17006"/>
                    </a:lnTo>
                    <a:lnTo>
                      <a:pt x="16583" y="16461"/>
                    </a:lnTo>
                    <a:lnTo>
                      <a:pt x="16960" y="15883"/>
                    </a:lnTo>
                    <a:lnTo>
                      <a:pt x="17285" y="15282"/>
                    </a:lnTo>
                    <a:lnTo>
                      <a:pt x="17584" y="14671"/>
                    </a:lnTo>
                    <a:lnTo>
                      <a:pt x="17831" y="14037"/>
                    </a:lnTo>
                    <a:lnTo>
                      <a:pt x="18039" y="13403"/>
                    </a:lnTo>
                    <a:lnTo>
                      <a:pt x="18208" y="12758"/>
                    </a:lnTo>
                    <a:lnTo>
                      <a:pt x="18338" y="12112"/>
                    </a:lnTo>
                    <a:lnTo>
                      <a:pt x="18403" y="11478"/>
                    </a:lnTo>
                    <a:lnTo>
                      <a:pt x="18429" y="10833"/>
                    </a:lnTo>
                    <a:lnTo>
                      <a:pt x="18416" y="10055"/>
                    </a:lnTo>
                    <a:lnTo>
                      <a:pt x="18377" y="9321"/>
                    </a:lnTo>
                    <a:lnTo>
                      <a:pt x="17402" y="9332"/>
                    </a:lnTo>
                    <a:lnTo>
                      <a:pt x="16453" y="9298"/>
                    </a:lnTo>
                    <a:lnTo>
                      <a:pt x="15570" y="9232"/>
                    </a:lnTo>
                    <a:lnTo>
                      <a:pt x="14725" y="9120"/>
                    </a:lnTo>
                    <a:lnTo>
                      <a:pt x="13906" y="8987"/>
                    </a:lnTo>
                    <a:lnTo>
                      <a:pt x="13152" y="8831"/>
                    </a:lnTo>
                    <a:lnTo>
                      <a:pt x="12425" y="8642"/>
                    </a:lnTo>
                    <a:lnTo>
                      <a:pt x="11736" y="8420"/>
                    </a:lnTo>
                    <a:lnTo>
                      <a:pt x="11086" y="8197"/>
                    </a:lnTo>
                    <a:lnTo>
                      <a:pt x="10475" y="7930"/>
                    </a:lnTo>
                    <a:lnTo>
                      <a:pt x="9903" y="7675"/>
                    </a:lnTo>
                    <a:lnTo>
                      <a:pt x="9370" y="7385"/>
                    </a:lnTo>
                    <a:lnTo>
                      <a:pt x="8864" y="7096"/>
                    </a:lnTo>
                    <a:lnTo>
                      <a:pt x="8396" y="6785"/>
                    </a:lnTo>
                    <a:lnTo>
                      <a:pt x="7954" y="6484"/>
                    </a:lnTo>
                    <a:lnTo>
                      <a:pt x="7551" y="6173"/>
                    </a:lnTo>
                    <a:lnTo>
                      <a:pt x="7174" y="5862"/>
                    </a:lnTo>
                    <a:lnTo>
                      <a:pt x="6836" y="5550"/>
                    </a:lnTo>
                    <a:close/>
                    <a:moveTo>
                      <a:pt x="10501" y="0"/>
                    </a:moveTo>
                    <a:lnTo>
                      <a:pt x="11060" y="33"/>
                    </a:lnTo>
                    <a:lnTo>
                      <a:pt x="11658" y="122"/>
                    </a:lnTo>
                    <a:lnTo>
                      <a:pt x="12269" y="256"/>
                    </a:lnTo>
                    <a:lnTo>
                      <a:pt x="12905" y="434"/>
                    </a:lnTo>
                    <a:lnTo>
                      <a:pt x="13568" y="667"/>
                    </a:lnTo>
                    <a:lnTo>
                      <a:pt x="14257" y="957"/>
                    </a:lnTo>
                    <a:lnTo>
                      <a:pt x="14972" y="1312"/>
                    </a:lnTo>
                    <a:lnTo>
                      <a:pt x="15323" y="1502"/>
                    </a:lnTo>
                    <a:lnTo>
                      <a:pt x="15700" y="1724"/>
                    </a:lnTo>
                    <a:lnTo>
                      <a:pt x="16103" y="1991"/>
                    </a:lnTo>
                    <a:lnTo>
                      <a:pt x="16518" y="2280"/>
                    </a:lnTo>
                    <a:lnTo>
                      <a:pt x="16947" y="2592"/>
                    </a:lnTo>
                    <a:lnTo>
                      <a:pt x="17337" y="2903"/>
                    </a:lnTo>
                    <a:lnTo>
                      <a:pt x="17714" y="3248"/>
                    </a:lnTo>
                    <a:lnTo>
                      <a:pt x="18039" y="3593"/>
                    </a:lnTo>
                    <a:lnTo>
                      <a:pt x="18312" y="3926"/>
                    </a:lnTo>
                    <a:lnTo>
                      <a:pt x="18624" y="4327"/>
                    </a:lnTo>
                    <a:lnTo>
                      <a:pt x="18910" y="4772"/>
                    </a:lnTo>
                    <a:lnTo>
                      <a:pt x="19170" y="5250"/>
                    </a:lnTo>
                    <a:lnTo>
                      <a:pt x="19404" y="5773"/>
                    </a:lnTo>
                    <a:lnTo>
                      <a:pt x="19612" y="6340"/>
                    </a:lnTo>
                    <a:lnTo>
                      <a:pt x="19806" y="6963"/>
                    </a:lnTo>
                    <a:lnTo>
                      <a:pt x="19949" y="7619"/>
                    </a:lnTo>
                    <a:lnTo>
                      <a:pt x="20079" y="8331"/>
                    </a:lnTo>
                    <a:lnTo>
                      <a:pt x="20157" y="9087"/>
                    </a:lnTo>
                    <a:lnTo>
                      <a:pt x="20209" y="9921"/>
                    </a:lnTo>
                    <a:lnTo>
                      <a:pt x="20443" y="10010"/>
                    </a:lnTo>
                    <a:lnTo>
                      <a:pt x="20664" y="10122"/>
                    </a:lnTo>
                    <a:lnTo>
                      <a:pt x="20859" y="10255"/>
                    </a:lnTo>
                    <a:lnTo>
                      <a:pt x="21041" y="10444"/>
                    </a:lnTo>
                    <a:lnTo>
                      <a:pt x="21210" y="10644"/>
                    </a:lnTo>
                    <a:lnTo>
                      <a:pt x="21340" y="10889"/>
                    </a:lnTo>
                    <a:lnTo>
                      <a:pt x="21457" y="11156"/>
                    </a:lnTo>
                    <a:lnTo>
                      <a:pt x="21535" y="11478"/>
                    </a:lnTo>
                    <a:lnTo>
                      <a:pt x="21587" y="11834"/>
                    </a:lnTo>
                    <a:lnTo>
                      <a:pt x="21600" y="12257"/>
                    </a:lnTo>
                    <a:lnTo>
                      <a:pt x="21574" y="12713"/>
                    </a:lnTo>
                    <a:lnTo>
                      <a:pt x="21509" y="13158"/>
                    </a:lnTo>
                    <a:lnTo>
                      <a:pt x="21418" y="13547"/>
                    </a:lnTo>
                    <a:lnTo>
                      <a:pt x="21288" y="13903"/>
                    </a:lnTo>
                    <a:lnTo>
                      <a:pt x="21119" y="14215"/>
                    </a:lnTo>
                    <a:lnTo>
                      <a:pt x="20937" y="14504"/>
                    </a:lnTo>
                    <a:lnTo>
                      <a:pt x="20729" y="14737"/>
                    </a:lnTo>
                    <a:lnTo>
                      <a:pt x="20495" y="14949"/>
                    </a:lnTo>
                    <a:lnTo>
                      <a:pt x="20248" y="15127"/>
                    </a:lnTo>
                    <a:lnTo>
                      <a:pt x="19975" y="15260"/>
                    </a:lnTo>
                    <a:lnTo>
                      <a:pt x="19690" y="15371"/>
                    </a:lnTo>
                    <a:lnTo>
                      <a:pt x="19404" y="15460"/>
                    </a:lnTo>
                    <a:lnTo>
                      <a:pt x="19118" y="15516"/>
                    </a:lnTo>
                    <a:lnTo>
                      <a:pt x="18780" y="16172"/>
                    </a:lnTo>
                    <a:lnTo>
                      <a:pt x="18403" y="16817"/>
                    </a:lnTo>
                    <a:lnTo>
                      <a:pt x="18000" y="17429"/>
                    </a:lnTo>
                    <a:lnTo>
                      <a:pt x="17545" y="18019"/>
                    </a:lnTo>
                    <a:lnTo>
                      <a:pt x="17064" y="18575"/>
                    </a:lnTo>
                    <a:lnTo>
                      <a:pt x="16544" y="19097"/>
                    </a:lnTo>
                    <a:lnTo>
                      <a:pt x="15999" y="19587"/>
                    </a:lnTo>
                    <a:lnTo>
                      <a:pt x="15427" y="20032"/>
                    </a:lnTo>
                    <a:lnTo>
                      <a:pt x="14829" y="20421"/>
                    </a:lnTo>
                    <a:lnTo>
                      <a:pt x="14192" y="20777"/>
                    </a:lnTo>
                    <a:lnTo>
                      <a:pt x="13542" y="21055"/>
                    </a:lnTo>
                    <a:lnTo>
                      <a:pt x="12866" y="21300"/>
                    </a:lnTo>
                    <a:lnTo>
                      <a:pt x="12178" y="21467"/>
                    </a:lnTo>
                    <a:lnTo>
                      <a:pt x="11463" y="21567"/>
                    </a:lnTo>
                    <a:lnTo>
                      <a:pt x="10722" y="21600"/>
                    </a:lnTo>
                    <a:lnTo>
                      <a:pt x="9994" y="21567"/>
                    </a:lnTo>
                    <a:lnTo>
                      <a:pt x="9279" y="21467"/>
                    </a:lnTo>
                    <a:lnTo>
                      <a:pt x="8591" y="21300"/>
                    </a:lnTo>
                    <a:lnTo>
                      <a:pt x="7902" y="21055"/>
                    </a:lnTo>
                    <a:lnTo>
                      <a:pt x="7252" y="20766"/>
                    </a:lnTo>
                    <a:lnTo>
                      <a:pt x="6628" y="20421"/>
                    </a:lnTo>
                    <a:lnTo>
                      <a:pt x="6030" y="20021"/>
                    </a:lnTo>
                    <a:lnTo>
                      <a:pt x="5445" y="19576"/>
                    </a:lnTo>
                    <a:lnTo>
                      <a:pt x="4900" y="19086"/>
                    </a:lnTo>
                    <a:lnTo>
                      <a:pt x="4380" y="18564"/>
                    </a:lnTo>
                    <a:lnTo>
                      <a:pt x="3899" y="17996"/>
                    </a:lnTo>
                    <a:lnTo>
                      <a:pt x="3457" y="17407"/>
                    </a:lnTo>
                    <a:lnTo>
                      <a:pt x="3041" y="16795"/>
                    </a:lnTo>
                    <a:lnTo>
                      <a:pt x="2664" y="16150"/>
                    </a:lnTo>
                    <a:lnTo>
                      <a:pt x="2326" y="15483"/>
                    </a:lnTo>
                    <a:lnTo>
                      <a:pt x="2027" y="15416"/>
                    </a:lnTo>
                    <a:lnTo>
                      <a:pt x="1729" y="15305"/>
                    </a:lnTo>
                    <a:lnTo>
                      <a:pt x="1443" y="15171"/>
                    </a:lnTo>
                    <a:lnTo>
                      <a:pt x="1183" y="15004"/>
                    </a:lnTo>
                    <a:lnTo>
                      <a:pt x="936" y="14793"/>
                    </a:lnTo>
                    <a:lnTo>
                      <a:pt x="715" y="14559"/>
                    </a:lnTo>
                    <a:lnTo>
                      <a:pt x="507" y="14281"/>
                    </a:lnTo>
                    <a:lnTo>
                      <a:pt x="338" y="13948"/>
                    </a:lnTo>
                    <a:lnTo>
                      <a:pt x="195" y="13581"/>
                    </a:lnTo>
                    <a:lnTo>
                      <a:pt x="91" y="13169"/>
                    </a:lnTo>
                    <a:lnTo>
                      <a:pt x="26" y="12713"/>
                    </a:lnTo>
                    <a:lnTo>
                      <a:pt x="0" y="12279"/>
                    </a:lnTo>
                    <a:lnTo>
                      <a:pt x="13" y="11879"/>
                    </a:lnTo>
                    <a:lnTo>
                      <a:pt x="52" y="11545"/>
                    </a:lnTo>
                    <a:lnTo>
                      <a:pt x="117" y="11223"/>
                    </a:lnTo>
                    <a:lnTo>
                      <a:pt x="221" y="10956"/>
                    </a:lnTo>
                    <a:lnTo>
                      <a:pt x="351" y="10722"/>
                    </a:lnTo>
                    <a:lnTo>
                      <a:pt x="494" y="10522"/>
                    </a:lnTo>
                    <a:lnTo>
                      <a:pt x="650" y="10344"/>
                    </a:lnTo>
                    <a:lnTo>
                      <a:pt x="845" y="10188"/>
                    </a:lnTo>
                    <a:lnTo>
                      <a:pt x="1040" y="10077"/>
                    </a:lnTo>
                    <a:lnTo>
                      <a:pt x="1248" y="9977"/>
                    </a:lnTo>
                    <a:lnTo>
                      <a:pt x="1274" y="9465"/>
                    </a:lnTo>
                    <a:lnTo>
                      <a:pt x="1157" y="8831"/>
                    </a:lnTo>
                    <a:lnTo>
                      <a:pt x="1105" y="8231"/>
                    </a:lnTo>
                    <a:lnTo>
                      <a:pt x="1079" y="7675"/>
                    </a:lnTo>
                    <a:lnTo>
                      <a:pt x="1105" y="7152"/>
                    </a:lnTo>
                    <a:lnTo>
                      <a:pt x="1170" y="6662"/>
                    </a:lnTo>
                    <a:lnTo>
                      <a:pt x="1274" y="6218"/>
                    </a:lnTo>
                    <a:lnTo>
                      <a:pt x="1404" y="5806"/>
                    </a:lnTo>
                    <a:lnTo>
                      <a:pt x="1560" y="5417"/>
                    </a:lnTo>
                    <a:lnTo>
                      <a:pt x="1742" y="5061"/>
                    </a:lnTo>
                    <a:lnTo>
                      <a:pt x="1936" y="4749"/>
                    </a:lnTo>
                    <a:lnTo>
                      <a:pt x="2157" y="4449"/>
                    </a:lnTo>
                    <a:lnTo>
                      <a:pt x="2378" y="4193"/>
                    </a:lnTo>
                    <a:lnTo>
                      <a:pt x="2625" y="3949"/>
                    </a:lnTo>
                    <a:lnTo>
                      <a:pt x="2859" y="3748"/>
                    </a:lnTo>
                    <a:lnTo>
                      <a:pt x="3106" y="3559"/>
                    </a:lnTo>
                    <a:lnTo>
                      <a:pt x="3340" y="3392"/>
                    </a:lnTo>
                    <a:lnTo>
                      <a:pt x="3561" y="3259"/>
                    </a:lnTo>
                    <a:lnTo>
                      <a:pt x="3769" y="3137"/>
                    </a:lnTo>
                    <a:lnTo>
                      <a:pt x="3964" y="3036"/>
                    </a:lnTo>
                    <a:lnTo>
                      <a:pt x="4432" y="2836"/>
                    </a:lnTo>
                    <a:lnTo>
                      <a:pt x="4523" y="2814"/>
                    </a:lnTo>
                    <a:lnTo>
                      <a:pt x="4575" y="2736"/>
                    </a:lnTo>
                    <a:lnTo>
                      <a:pt x="4666" y="2636"/>
                    </a:lnTo>
                    <a:lnTo>
                      <a:pt x="4770" y="2503"/>
                    </a:lnTo>
                    <a:lnTo>
                      <a:pt x="4900" y="2358"/>
                    </a:lnTo>
                    <a:lnTo>
                      <a:pt x="5069" y="2180"/>
                    </a:lnTo>
                    <a:lnTo>
                      <a:pt x="5251" y="2002"/>
                    </a:lnTo>
                    <a:lnTo>
                      <a:pt x="5705" y="1613"/>
                    </a:lnTo>
                    <a:lnTo>
                      <a:pt x="5965" y="1413"/>
                    </a:lnTo>
                    <a:lnTo>
                      <a:pt x="6251" y="1201"/>
                    </a:lnTo>
                    <a:lnTo>
                      <a:pt x="6563" y="1012"/>
                    </a:lnTo>
                    <a:lnTo>
                      <a:pt x="6901" y="823"/>
                    </a:lnTo>
                    <a:lnTo>
                      <a:pt x="7265" y="634"/>
                    </a:lnTo>
                    <a:lnTo>
                      <a:pt x="7655" y="478"/>
                    </a:lnTo>
                    <a:lnTo>
                      <a:pt x="8058" y="334"/>
                    </a:lnTo>
                    <a:lnTo>
                      <a:pt x="8513" y="211"/>
                    </a:lnTo>
                    <a:lnTo>
                      <a:pt x="8968" y="111"/>
                    </a:lnTo>
                    <a:lnTo>
                      <a:pt x="9461" y="33"/>
                    </a:lnTo>
                    <a:lnTo>
                      <a:pt x="9968" y="0"/>
                    </a:lnTo>
                    <a:lnTo>
                      <a:pt x="10501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18" name="Freeform 23"/>
              <p:cNvSpPr/>
              <p:nvPr/>
            </p:nvSpPr>
            <p:spPr>
              <a:xfrm>
                <a:off x="30501" y="39402"/>
                <a:ext cx="37787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83" y="5112"/>
                    </a:moveTo>
                    <a:lnTo>
                      <a:pt x="15681" y="5184"/>
                    </a:lnTo>
                    <a:lnTo>
                      <a:pt x="14997" y="5328"/>
                    </a:lnTo>
                    <a:lnTo>
                      <a:pt x="14455" y="5616"/>
                    </a:lnTo>
                    <a:lnTo>
                      <a:pt x="14007" y="5976"/>
                    </a:lnTo>
                    <a:lnTo>
                      <a:pt x="13653" y="6480"/>
                    </a:lnTo>
                    <a:lnTo>
                      <a:pt x="13417" y="7128"/>
                    </a:lnTo>
                    <a:lnTo>
                      <a:pt x="13229" y="7848"/>
                    </a:lnTo>
                    <a:lnTo>
                      <a:pt x="13111" y="8784"/>
                    </a:lnTo>
                    <a:lnTo>
                      <a:pt x="13064" y="9720"/>
                    </a:lnTo>
                    <a:lnTo>
                      <a:pt x="13040" y="10800"/>
                    </a:lnTo>
                    <a:lnTo>
                      <a:pt x="13064" y="11880"/>
                    </a:lnTo>
                    <a:lnTo>
                      <a:pt x="13111" y="12888"/>
                    </a:lnTo>
                    <a:lnTo>
                      <a:pt x="13229" y="13752"/>
                    </a:lnTo>
                    <a:lnTo>
                      <a:pt x="13417" y="14472"/>
                    </a:lnTo>
                    <a:lnTo>
                      <a:pt x="13653" y="15120"/>
                    </a:lnTo>
                    <a:lnTo>
                      <a:pt x="14007" y="15552"/>
                    </a:lnTo>
                    <a:lnTo>
                      <a:pt x="14455" y="16056"/>
                    </a:lnTo>
                    <a:lnTo>
                      <a:pt x="14997" y="16344"/>
                    </a:lnTo>
                    <a:lnTo>
                      <a:pt x="15681" y="16488"/>
                    </a:lnTo>
                    <a:lnTo>
                      <a:pt x="16483" y="16560"/>
                    </a:lnTo>
                    <a:lnTo>
                      <a:pt x="17308" y="16488"/>
                    </a:lnTo>
                    <a:lnTo>
                      <a:pt x="17992" y="16344"/>
                    </a:lnTo>
                    <a:lnTo>
                      <a:pt x="18558" y="16056"/>
                    </a:lnTo>
                    <a:lnTo>
                      <a:pt x="18983" y="15552"/>
                    </a:lnTo>
                    <a:lnTo>
                      <a:pt x="19336" y="15120"/>
                    </a:lnTo>
                    <a:lnTo>
                      <a:pt x="19596" y="14472"/>
                    </a:lnTo>
                    <a:lnTo>
                      <a:pt x="19784" y="13752"/>
                    </a:lnTo>
                    <a:lnTo>
                      <a:pt x="19879" y="12888"/>
                    </a:lnTo>
                    <a:lnTo>
                      <a:pt x="19949" y="11880"/>
                    </a:lnTo>
                    <a:lnTo>
                      <a:pt x="19973" y="10800"/>
                    </a:lnTo>
                    <a:lnTo>
                      <a:pt x="19949" y="9720"/>
                    </a:lnTo>
                    <a:lnTo>
                      <a:pt x="19879" y="8784"/>
                    </a:lnTo>
                    <a:lnTo>
                      <a:pt x="19784" y="7848"/>
                    </a:lnTo>
                    <a:lnTo>
                      <a:pt x="19596" y="7128"/>
                    </a:lnTo>
                    <a:lnTo>
                      <a:pt x="19336" y="6480"/>
                    </a:lnTo>
                    <a:lnTo>
                      <a:pt x="18983" y="5976"/>
                    </a:lnTo>
                    <a:lnTo>
                      <a:pt x="18558" y="5616"/>
                    </a:lnTo>
                    <a:lnTo>
                      <a:pt x="17992" y="5328"/>
                    </a:lnTo>
                    <a:lnTo>
                      <a:pt x="17308" y="5184"/>
                    </a:lnTo>
                    <a:lnTo>
                      <a:pt x="16483" y="5112"/>
                    </a:lnTo>
                    <a:close/>
                    <a:moveTo>
                      <a:pt x="5093" y="5112"/>
                    </a:moveTo>
                    <a:lnTo>
                      <a:pt x="4292" y="5184"/>
                    </a:lnTo>
                    <a:lnTo>
                      <a:pt x="3608" y="5328"/>
                    </a:lnTo>
                    <a:lnTo>
                      <a:pt x="3066" y="5616"/>
                    </a:lnTo>
                    <a:lnTo>
                      <a:pt x="2617" y="5976"/>
                    </a:lnTo>
                    <a:lnTo>
                      <a:pt x="2264" y="6480"/>
                    </a:lnTo>
                    <a:lnTo>
                      <a:pt x="2004" y="7128"/>
                    </a:lnTo>
                    <a:lnTo>
                      <a:pt x="1839" y="7848"/>
                    </a:lnTo>
                    <a:lnTo>
                      <a:pt x="1721" y="8784"/>
                    </a:lnTo>
                    <a:lnTo>
                      <a:pt x="1651" y="9720"/>
                    </a:lnTo>
                    <a:lnTo>
                      <a:pt x="1651" y="11880"/>
                    </a:lnTo>
                    <a:lnTo>
                      <a:pt x="1721" y="12888"/>
                    </a:lnTo>
                    <a:lnTo>
                      <a:pt x="1839" y="13752"/>
                    </a:lnTo>
                    <a:lnTo>
                      <a:pt x="2004" y="14472"/>
                    </a:lnTo>
                    <a:lnTo>
                      <a:pt x="2264" y="15120"/>
                    </a:lnTo>
                    <a:lnTo>
                      <a:pt x="2617" y="15552"/>
                    </a:lnTo>
                    <a:lnTo>
                      <a:pt x="3066" y="16056"/>
                    </a:lnTo>
                    <a:lnTo>
                      <a:pt x="3608" y="16344"/>
                    </a:lnTo>
                    <a:lnTo>
                      <a:pt x="4292" y="16488"/>
                    </a:lnTo>
                    <a:lnTo>
                      <a:pt x="5093" y="16560"/>
                    </a:lnTo>
                    <a:lnTo>
                      <a:pt x="5895" y="16488"/>
                    </a:lnTo>
                    <a:lnTo>
                      <a:pt x="6603" y="16344"/>
                    </a:lnTo>
                    <a:lnTo>
                      <a:pt x="7169" y="16056"/>
                    </a:lnTo>
                    <a:lnTo>
                      <a:pt x="7593" y="15552"/>
                    </a:lnTo>
                    <a:lnTo>
                      <a:pt x="7947" y="15120"/>
                    </a:lnTo>
                    <a:lnTo>
                      <a:pt x="8206" y="14472"/>
                    </a:lnTo>
                    <a:lnTo>
                      <a:pt x="8371" y="13752"/>
                    </a:lnTo>
                    <a:lnTo>
                      <a:pt x="8489" y="12888"/>
                    </a:lnTo>
                    <a:lnTo>
                      <a:pt x="8560" y="11880"/>
                    </a:lnTo>
                    <a:lnTo>
                      <a:pt x="8560" y="9720"/>
                    </a:lnTo>
                    <a:lnTo>
                      <a:pt x="8489" y="8784"/>
                    </a:lnTo>
                    <a:lnTo>
                      <a:pt x="8371" y="7848"/>
                    </a:lnTo>
                    <a:lnTo>
                      <a:pt x="8206" y="7128"/>
                    </a:lnTo>
                    <a:lnTo>
                      <a:pt x="7947" y="6480"/>
                    </a:lnTo>
                    <a:lnTo>
                      <a:pt x="7593" y="5976"/>
                    </a:lnTo>
                    <a:lnTo>
                      <a:pt x="7169" y="5616"/>
                    </a:lnTo>
                    <a:lnTo>
                      <a:pt x="6603" y="5328"/>
                    </a:lnTo>
                    <a:lnTo>
                      <a:pt x="5895" y="5184"/>
                    </a:lnTo>
                    <a:lnTo>
                      <a:pt x="5093" y="5112"/>
                    </a:lnTo>
                    <a:close/>
                    <a:moveTo>
                      <a:pt x="5093" y="0"/>
                    </a:moveTo>
                    <a:lnTo>
                      <a:pt x="5518" y="0"/>
                    </a:lnTo>
                    <a:lnTo>
                      <a:pt x="5990" y="72"/>
                    </a:lnTo>
                    <a:lnTo>
                      <a:pt x="6508" y="144"/>
                    </a:lnTo>
                    <a:lnTo>
                      <a:pt x="7027" y="360"/>
                    </a:lnTo>
                    <a:lnTo>
                      <a:pt x="7569" y="648"/>
                    </a:lnTo>
                    <a:lnTo>
                      <a:pt x="8088" y="1224"/>
                    </a:lnTo>
                    <a:lnTo>
                      <a:pt x="8583" y="1872"/>
                    </a:lnTo>
                    <a:lnTo>
                      <a:pt x="9031" y="2664"/>
                    </a:lnTo>
                    <a:lnTo>
                      <a:pt x="9432" y="3816"/>
                    </a:lnTo>
                    <a:lnTo>
                      <a:pt x="12168" y="3816"/>
                    </a:lnTo>
                    <a:lnTo>
                      <a:pt x="12569" y="2664"/>
                    </a:lnTo>
                    <a:lnTo>
                      <a:pt x="13040" y="1872"/>
                    </a:lnTo>
                    <a:lnTo>
                      <a:pt x="13535" y="1224"/>
                    </a:lnTo>
                    <a:lnTo>
                      <a:pt x="14054" y="648"/>
                    </a:lnTo>
                    <a:lnTo>
                      <a:pt x="14573" y="360"/>
                    </a:lnTo>
                    <a:lnTo>
                      <a:pt x="15092" y="144"/>
                    </a:lnTo>
                    <a:lnTo>
                      <a:pt x="15610" y="72"/>
                    </a:lnTo>
                    <a:lnTo>
                      <a:pt x="16082" y="0"/>
                    </a:lnTo>
                    <a:lnTo>
                      <a:pt x="17261" y="0"/>
                    </a:lnTo>
                    <a:lnTo>
                      <a:pt x="17662" y="72"/>
                    </a:lnTo>
                    <a:lnTo>
                      <a:pt x="18110" y="216"/>
                    </a:lnTo>
                    <a:lnTo>
                      <a:pt x="18558" y="432"/>
                    </a:lnTo>
                    <a:lnTo>
                      <a:pt x="19006" y="720"/>
                    </a:lnTo>
                    <a:lnTo>
                      <a:pt x="19454" y="1152"/>
                    </a:lnTo>
                    <a:lnTo>
                      <a:pt x="19879" y="1728"/>
                    </a:lnTo>
                    <a:lnTo>
                      <a:pt x="20279" y="2376"/>
                    </a:lnTo>
                    <a:lnTo>
                      <a:pt x="20633" y="3240"/>
                    </a:lnTo>
                    <a:lnTo>
                      <a:pt x="20963" y="4248"/>
                    </a:lnTo>
                    <a:lnTo>
                      <a:pt x="21223" y="5544"/>
                    </a:lnTo>
                    <a:lnTo>
                      <a:pt x="21411" y="7056"/>
                    </a:lnTo>
                    <a:lnTo>
                      <a:pt x="21553" y="8856"/>
                    </a:lnTo>
                    <a:lnTo>
                      <a:pt x="21600" y="10800"/>
                    </a:lnTo>
                    <a:lnTo>
                      <a:pt x="21553" y="12816"/>
                    </a:lnTo>
                    <a:lnTo>
                      <a:pt x="21411" y="14544"/>
                    </a:lnTo>
                    <a:lnTo>
                      <a:pt x="21223" y="16056"/>
                    </a:lnTo>
                    <a:lnTo>
                      <a:pt x="20963" y="17352"/>
                    </a:lnTo>
                    <a:lnTo>
                      <a:pt x="20633" y="18360"/>
                    </a:lnTo>
                    <a:lnTo>
                      <a:pt x="20279" y="19224"/>
                    </a:lnTo>
                    <a:lnTo>
                      <a:pt x="19879" y="19944"/>
                    </a:lnTo>
                    <a:lnTo>
                      <a:pt x="19454" y="20520"/>
                    </a:lnTo>
                    <a:lnTo>
                      <a:pt x="19006" y="20880"/>
                    </a:lnTo>
                    <a:lnTo>
                      <a:pt x="18558" y="21168"/>
                    </a:lnTo>
                    <a:lnTo>
                      <a:pt x="18110" y="21384"/>
                    </a:lnTo>
                    <a:lnTo>
                      <a:pt x="17662" y="21456"/>
                    </a:lnTo>
                    <a:lnTo>
                      <a:pt x="17261" y="21528"/>
                    </a:lnTo>
                    <a:lnTo>
                      <a:pt x="16860" y="21528"/>
                    </a:lnTo>
                    <a:lnTo>
                      <a:pt x="16483" y="21600"/>
                    </a:lnTo>
                    <a:lnTo>
                      <a:pt x="16153" y="21528"/>
                    </a:lnTo>
                    <a:lnTo>
                      <a:pt x="15752" y="21528"/>
                    </a:lnTo>
                    <a:lnTo>
                      <a:pt x="14903" y="21384"/>
                    </a:lnTo>
                    <a:lnTo>
                      <a:pt x="14455" y="21168"/>
                    </a:lnTo>
                    <a:lnTo>
                      <a:pt x="13983" y="20880"/>
                    </a:lnTo>
                    <a:lnTo>
                      <a:pt x="13559" y="20520"/>
                    </a:lnTo>
                    <a:lnTo>
                      <a:pt x="13134" y="19944"/>
                    </a:lnTo>
                    <a:lnTo>
                      <a:pt x="12734" y="19224"/>
                    </a:lnTo>
                    <a:lnTo>
                      <a:pt x="12356" y="18360"/>
                    </a:lnTo>
                    <a:lnTo>
                      <a:pt x="12050" y="17352"/>
                    </a:lnTo>
                    <a:lnTo>
                      <a:pt x="11790" y="16128"/>
                    </a:lnTo>
                    <a:lnTo>
                      <a:pt x="11578" y="14544"/>
                    </a:lnTo>
                    <a:lnTo>
                      <a:pt x="11460" y="12888"/>
                    </a:lnTo>
                    <a:lnTo>
                      <a:pt x="11413" y="10800"/>
                    </a:lnTo>
                    <a:lnTo>
                      <a:pt x="11437" y="9864"/>
                    </a:lnTo>
                    <a:lnTo>
                      <a:pt x="11460" y="9000"/>
                    </a:lnTo>
                    <a:lnTo>
                      <a:pt x="10140" y="9000"/>
                    </a:lnTo>
                    <a:lnTo>
                      <a:pt x="10187" y="9864"/>
                    </a:lnTo>
                    <a:lnTo>
                      <a:pt x="10187" y="10800"/>
                    </a:lnTo>
                    <a:lnTo>
                      <a:pt x="10140" y="12888"/>
                    </a:lnTo>
                    <a:lnTo>
                      <a:pt x="10022" y="14544"/>
                    </a:lnTo>
                    <a:lnTo>
                      <a:pt x="9810" y="16128"/>
                    </a:lnTo>
                    <a:lnTo>
                      <a:pt x="9550" y="17352"/>
                    </a:lnTo>
                    <a:lnTo>
                      <a:pt x="9244" y="18360"/>
                    </a:lnTo>
                    <a:lnTo>
                      <a:pt x="8890" y="19224"/>
                    </a:lnTo>
                    <a:lnTo>
                      <a:pt x="8489" y="19944"/>
                    </a:lnTo>
                    <a:lnTo>
                      <a:pt x="8065" y="20448"/>
                    </a:lnTo>
                    <a:lnTo>
                      <a:pt x="7617" y="20880"/>
                    </a:lnTo>
                    <a:lnTo>
                      <a:pt x="7169" y="21168"/>
                    </a:lnTo>
                    <a:lnTo>
                      <a:pt x="6272" y="21456"/>
                    </a:lnTo>
                    <a:lnTo>
                      <a:pt x="5848" y="21528"/>
                    </a:lnTo>
                    <a:lnTo>
                      <a:pt x="4362" y="21528"/>
                    </a:lnTo>
                    <a:lnTo>
                      <a:pt x="3938" y="21456"/>
                    </a:lnTo>
                    <a:lnTo>
                      <a:pt x="3042" y="21168"/>
                    </a:lnTo>
                    <a:lnTo>
                      <a:pt x="2594" y="20880"/>
                    </a:lnTo>
                    <a:lnTo>
                      <a:pt x="2146" y="20448"/>
                    </a:lnTo>
                    <a:lnTo>
                      <a:pt x="1721" y="19944"/>
                    </a:lnTo>
                    <a:lnTo>
                      <a:pt x="1344" y="19224"/>
                    </a:lnTo>
                    <a:lnTo>
                      <a:pt x="967" y="18360"/>
                    </a:lnTo>
                    <a:lnTo>
                      <a:pt x="637" y="17280"/>
                    </a:lnTo>
                    <a:lnTo>
                      <a:pt x="377" y="16056"/>
                    </a:lnTo>
                    <a:lnTo>
                      <a:pt x="165" y="14544"/>
                    </a:lnTo>
                    <a:lnTo>
                      <a:pt x="47" y="12816"/>
                    </a:lnTo>
                    <a:lnTo>
                      <a:pt x="0" y="10800"/>
                    </a:lnTo>
                    <a:lnTo>
                      <a:pt x="47" y="8784"/>
                    </a:lnTo>
                    <a:lnTo>
                      <a:pt x="165" y="7056"/>
                    </a:lnTo>
                    <a:lnTo>
                      <a:pt x="377" y="5544"/>
                    </a:lnTo>
                    <a:lnTo>
                      <a:pt x="637" y="4248"/>
                    </a:lnTo>
                    <a:lnTo>
                      <a:pt x="967" y="3240"/>
                    </a:lnTo>
                    <a:lnTo>
                      <a:pt x="1344" y="2376"/>
                    </a:lnTo>
                    <a:lnTo>
                      <a:pt x="1721" y="1656"/>
                    </a:lnTo>
                    <a:lnTo>
                      <a:pt x="2146" y="1152"/>
                    </a:lnTo>
                    <a:lnTo>
                      <a:pt x="2594" y="720"/>
                    </a:lnTo>
                    <a:lnTo>
                      <a:pt x="3042" y="432"/>
                    </a:lnTo>
                    <a:lnTo>
                      <a:pt x="3490" y="216"/>
                    </a:lnTo>
                    <a:lnTo>
                      <a:pt x="3938" y="72"/>
                    </a:lnTo>
                    <a:lnTo>
                      <a:pt x="4362" y="0"/>
                    </a:lnTo>
                    <a:lnTo>
                      <a:pt x="5093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19" name="Freeform 24"/>
              <p:cNvSpPr/>
              <p:nvPr/>
            </p:nvSpPr>
            <p:spPr>
              <a:xfrm>
                <a:off x="0" y="78302"/>
                <a:ext cx="98790" cy="56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74" y="11149"/>
                    </a:moveTo>
                    <a:lnTo>
                      <a:pt x="16211" y="11181"/>
                    </a:lnTo>
                    <a:lnTo>
                      <a:pt x="16049" y="11261"/>
                    </a:lnTo>
                    <a:lnTo>
                      <a:pt x="15895" y="11435"/>
                    </a:lnTo>
                    <a:lnTo>
                      <a:pt x="15760" y="11642"/>
                    </a:lnTo>
                    <a:lnTo>
                      <a:pt x="14352" y="14358"/>
                    </a:lnTo>
                    <a:lnTo>
                      <a:pt x="18396" y="14358"/>
                    </a:lnTo>
                    <a:lnTo>
                      <a:pt x="16988" y="11642"/>
                    </a:lnTo>
                    <a:lnTo>
                      <a:pt x="16852" y="11419"/>
                    </a:lnTo>
                    <a:lnTo>
                      <a:pt x="16708" y="11261"/>
                    </a:lnTo>
                    <a:lnTo>
                      <a:pt x="16545" y="11165"/>
                    </a:lnTo>
                    <a:lnTo>
                      <a:pt x="16374" y="11149"/>
                    </a:lnTo>
                    <a:close/>
                    <a:moveTo>
                      <a:pt x="15778" y="0"/>
                    </a:moveTo>
                    <a:lnTo>
                      <a:pt x="16527" y="318"/>
                    </a:lnTo>
                    <a:lnTo>
                      <a:pt x="17078" y="604"/>
                    </a:lnTo>
                    <a:lnTo>
                      <a:pt x="17601" y="969"/>
                    </a:lnTo>
                    <a:lnTo>
                      <a:pt x="18098" y="1398"/>
                    </a:lnTo>
                    <a:lnTo>
                      <a:pt x="18567" y="1922"/>
                    </a:lnTo>
                    <a:lnTo>
                      <a:pt x="19018" y="2494"/>
                    </a:lnTo>
                    <a:lnTo>
                      <a:pt x="19443" y="3113"/>
                    </a:lnTo>
                    <a:lnTo>
                      <a:pt x="19822" y="3796"/>
                    </a:lnTo>
                    <a:lnTo>
                      <a:pt x="20174" y="4542"/>
                    </a:lnTo>
                    <a:lnTo>
                      <a:pt x="20490" y="5336"/>
                    </a:lnTo>
                    <a:lnTo>
                      <a:pt x="20770" y="6162"/>
                    </a:lnTo>
                    <a:lnTo>
                      <a:pt x="21013" y="7036"/>
                    </a:lnTo>
                    <a:lnTo>
                      <a:pt x="21230" y="7957"/>
                    </a:lnTo>
                    <a:lnTo>
                      <a:pt x="21383" y="8910"/>
                    </a:lnTo>
                    <a:lnTo>
                      <a:pt x="21501" y="9879"/>
                    </a:lnTo>
                    <a:lnTo>
                      <a:pt x="21573" y="10864"/>
                    </a:lnTo>
                    <a:lnTo>
                      <a:pt x="21600" y="11880"/>
                    </a:lnTo>
                    <a:lnTo>
                      <a:pt x="21600" y="19059"/>
                    </a:lnTo>
                    <a:lnTo>
                      <a:pt x="21573" y="19535"/>
                    </a:lnTo>
                    <a:lnTo>
                      <a:pt x="21510" y="19948"/>
                    </a:lnTo>
                    <a:lnTo>
                      <a:pt x="21392" y="20361"/>
                    </a:lnTo>
                    <a:lnTo>
                      <a:pt x="21248" y="20711"/>
                    </a:lnTo>
                    <a:lnTo>
                      <a:pt x="21076" y="21028"/>
                    </a:lnTo>
                    <a:lnTo>
                      <a:pt x="20860" y="21266"/>
                    </a:lnTo>
                    <a:lnTo>
                      <a:pt x="20634" y="21457"/>
                    </a:lnTo>
                    <a:lnTo>
                      <a:pt x="20390" y="21568"/>
                    </a:lnTo>
                    <a:lnTo>
                      <a:pt x="20129" y="21600"/>
                    </a:lnTo>
                    <a:lnTo>
                      <a:pt x="1417" y="21600"/>
                    </a:lnTo>
                    <a:lnTo>
                      <a:pt x="1164" y="21568"/>
                    </a:lnTo>
                    <a:lnTo>
                      <a:pt x="912" y="21457"/>
                    </a:lnTo>
                    <a:lnTo>
                      <a:pt x="695" y="21266"/>
                    </a:lnTo>
                    <a:lnTo>
                      <a:pt x="496" y="21028"/>
                    </a:lnTo>
                    <a:lnTo>
                      <a:pt x="325" y="20711"/>
                    </a:lnTo>
                    <a:lnTo>
                      <a:pt x="190" y="20361"/>
                    </a:lnTo>
                    <a:lnTo>
                      <a:pt x="90" y="19948"/>
                    </a:lnTo>
                    <a:lnTo>
                      <a:pt x="27" y="19535"/>
                    </a:lnTo>
                    <a:lnTo>
                      <a:pt x="0" y="19059"/>
                    </a:lnTo>
                    <a:lnTo>
                      <a:pt x="0" y="11880"/>
                    </a:lnTo>
                    <a:lnTo>
                      <a:pt x="27" y="10864"/>
                    </a:lnTo>
                    <a:lnTo>
                      <a:pt x="99" y="9879"/>
                    </a:lnTo>
                    <a:lnTo>
                      <a:pt x="208" y="8910"/>
                    </a:lnTo>
                    <a:lnTo>
                      <a:pt x="370" y="7957"/>
                    </a:lnTo>
                    <a:lnTo>
                      <a:pt x="569" y="7036"/>
                    </a:lnTo>
                    <a:lnTo>
                      <a:pt x="812" y="6178"/>
                    </a:lnTo>
                    <a:lnTo>
                      <a:pt x="1101" y="5336"/>
                    </a:lnTo>
                    <a:lnTo>
                      <a:pt x="1408" y="4542"/>
                    </a:lnTo>
                    <a:lnTo>
                      <a:pt x="1760" y="3812"/>
                    </a:lnTo>
                    <a:lnTo>
                      <a:pt x="2139" y="3113"/>
                    </a:lnTo>
                    <a:lnTo>
                      <a:pt x="2554" y="2494"/>
                    </a:lnTo>
                    <a:lnTo>
                      <a:pt x="2997" y="1922"/>
                    </a:lnTo>
                    <a:lnTo>
                      <a:pt x="3475" y="1414"/>
                    </a:lnTo>
                    <a:lnTo>
                      <a:pt x="3972" y="985"/>
                    </a:lnTo>
                    <a:lnTo>
                      <a:pt x="4495" y="604"/>
                    </a:lnTo>
                    <a:lnTo>
                      <a:pt x="5046" y="318"/>
                    </a:lnTo>
                    <a:lnTo>
                      <a:pt x="5777" y="0"/>
                    </a:lnTo>
                    <a:lnTo>
                      <a:pt x="10768" y="20329"/>
                    </a:lnTo>
                    <a:lnTo>
                      <a:pt x="15778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20" name="Freeform 25"/>
              <p:cNvSpPr/>
              <p:nvPr/>
            </p:nvSpPr>
            <p:spPr>
              <a:xfrm>
                <a:off x="41882" y="83765"/>
                <a:ext cx="15480" cy="37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18" y="0"/>
                    </a:moveTo>
                    <a:lnTo>
                      <a:pt x="13724" y="0"/>
                    </a:lnTo>
                    <a:lnTo>
                      <a:pt x="14940" y="47"/>
                    </a:lnTo>
                    <a:lnTo>
                      <a:pt x="16099" y="212"/>
                    </a:lnTo>
                    <a:lnTo>
                      <a:pt x="17083" y="496"/>
                    </a:lnTo>
                    <a:lnTo>
                      <a:pt x="17952" y="850"/>
                    </a:lnTo>
                    <a:lnTo>
                      <a:pt x="18589" y="1251"/>
                    </a:lnTo>
                    <a:lnTo>
                      <a:pt x="18994" y="1747"/>
                    </a:lnTo>
                    <a:lnTo>
                      <a:pt x="21195" y="5524"/>
                    </a:lnTo>
                    <a:lnTo>
                      <a:pt x="21310" y="6067"/>
                    </a:lnTo>
                    <a:lnTo>
                      <a:pt x="21137" y="6633"/>
                    </a:lnTo>
                    <a:lnTo>
                      <a:pt x="20673" y="7106"/>
                    </a:lnTo>
                    <a:lnTo>
                      <a:pt x="19979" y="7530"/>
                    </a:lnTo>
                    <a:lnTo>
                      <a:pt x="19052" y="7885"/>
                    </a:lnTo>
                    <a:lnTo>
                      <a:pt x="17894" y="8144"/>
                    </a:lnTo>
                    <a:lnTo>
                      <a:pt x="16620" y="8286"/>
                    </a:lnTo>
                    <a:lnTo>
                      <a:pt x="21600" y="10340"/>
                    </a:lnTo>
                    <a:lnTo>
                      <a:pt x="10829" y="21600"/>
                    </a:lnTo>
                    <a:lnTo>
                      <a:pt x="0" y="10340"/>
                    </a:lnTo>
                    <a:lnTo>
                      <a:pt x="4922" y="8286"/>
                    </a:lnTo>
                    <a:lnTo>
                      <a:pt x="3648" y="8144"/>
                    </a:lnTo>
                    <a:lnTo>
                      <a:pt x="2548" y="7885"/>
                    </a:lnTo>
                    <a:lnTo>
                      <a:pt x="1564" y="7530"/>
                    </a:lnTo>
                    <a:lnTo>
                      <a:pt x="869" y="7106"/>
                    </a:lnTo>
                    <a:lnTo>
                      <a:pt x="405" y="6633"/>
                    </a:lnTo>
                    <a:lnTo>
                      <a:pt x="232" y="6067"/>
                    </a:lnTo>
                    <a:lnTo>
                      <a:pt x="347" y="5524"/>
                    </a:lnTo>
                    <a:lnTo>
                      <a:pt x="2548" y="1747"/>
                    </a:lnTo>
                    <a:lnTo>
                      <a:pt x="3011" y="1251"/>
                    </a:lnTo>
                    <a:lnTo>
                      <a:pt x="3648" y="850"/>
                    </a:lnTo>
                    <a:lnTo>
                      <a:pt x="4459" y="496"/>
                    </a:lnTo>
                    <a:lnTo>
                      <a:pt x="5501" y="212"/>
                    </a:lnTo>
                    <a:lnTo>
                      <a:pt x="6602" y="47"/>
                    </a:lnTo>
                    <a:lnTo>
                      <a:pt x="7818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</p:grpSp>
      </p:grpSp>
      <p:sp>
        <p:nvSpPr>
          <p:cNvPr id="123" name="Freeform 36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124" name="모서리가 둥근 직사각형 34"/>
          <p:cNvSpPr/>
          <p:nvPr/>
        </p:nvSpPr>
        <p:spPr>
          <a:xfrm>
            <a:off x="5014178" y="967825"/>
            <a:ext cx="3450810" cy="4014257"/>
          </a:xfrm>
          <a:prstGeom prst="roundRect">
            <a:avLst>
              <a:gd name="adj" fmla="val 6664"/>
            </a:avLst>
          </a:prstGeom>
          <a:gradFill>
            <a:gsLst>
              <a:gs pos="0">
                <a:srgbClr val="F2F2F2"/>
              </a:gs>
              <a:gs pos="100000">
                <a:srgbClr val="D9D9D9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 dirty="0"/>
          </a:p>
        </p:txBody>
      </p:sp>
      <p:grpSp>
        <p:nvGrpSpPr>
          <p:cNvPr id="127" name="그룹 59"/>
          <p:cNvGrpSpPr/>
          <p:nvPr/>
        </p:nvGrpSpPr>
        <p:grpSpPr>
          <a:xfrm>
            <a:off x="7136649" y="3126711"/>
            <a:ext cx="944494" cy="1098423"/>
            <a:chOff x="0" y="0"/>
            <a:chExt cx="944493" cy="1098422"/>
          </a:xfrm>
        </p:grpSpPr>
        <p:sp>
          <p:nvSpPr>
            <p:cNvPr id="125" name="그룹 60"/>
            <p:cNvSpPr/>
            <p:nvPr/>
          </p:nvSpPr>
          <p:spPr>
            <a:xfrm>
              <a:off x="95457" y="0"/>
              <a:ext cx="753583" cy="753584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126" name="직사각형 61"/>
            <p:cNvSpPr txBox="1"/>
            <p:nvPr/>
          </p:nvSpPr>
          <p:spPr>
            <a:xfrm>
              <a:off x="0" y="765682"/>
              <a:ext cx="944494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lnSpc>
                  <a:spcPct val="150000"/>
                </a:lnSpc>
                <a:defRPr sz="1500">
                  <a:solidFill>
                    <a:srgbClr val="404040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lvl1pPr>
            </a:lstStyle>
            <a:p>
              <a:r>
                <a:rPr dirty="0" err="1"/>
                <a:t>김난영</a:t>
              </a:r>
              <a:endParaRPr dirty="0"/>
            </a:p>
          </p:txBody>
        </p:sp>
      </p:grpSp>
      <p:sp>
        <p:nvSpPr>
          <p:cNvPr id="138" name="직사각형 102"/>
          <p:cNvSpPr txBox="1"/>
          <p:nvPr/>
        </p:nvSpPr>
        <p:spPr>
          <a:xfrm>
            <a:off x="3519571" y="5216642"/>
            <a:ext cx="5253770" cy="2288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3600">
                <a:solidFill>
                  <a:srgbClr val="FFFFFF"/>
                </a:solidFill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시각장애인을 위한 음성안내 APP</a:t>
            </a:r>
          </a:p>
          <a:p>
            <a:pPr algn="ctr">
              <a:defRPr sz="3200">
                <a:solidFill>
                  <a:srgbClr val="FFFFFF"/>
                </a:solidFill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8조</a:t>
            </a:r>
          </a:p>
        </p:txBody>
      </p:sp>
      <p:sp>
        <p:nvSpPr>
          <p:cNvPr id="139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685762" y="6323269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31" name="직사각형 66"/>
          <p:cNvSpPr txBox="1"/>
          <p:nvPr/>
        </p:nvSpPr>
        <p:spPr>
          <a:xfrm>
            <a:off x="6246251" y="2047152"/>
            <a:ext cx="944495" cy="755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 algn="ctr">
              <a:lnSpc>
                <a:spcPct val="150000"/>
              </a:lnSpc>
              <a:defRPr sz="1500">
                <a:solidFill>
                  <a:srgbClr val="404040"/>
                </a:solidFill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rPr lang="ko-KR" altLang="en-US" dirty="0"/>
              <a:t>이영주</a:t>
            </a:r>
            <a:endParaRPr dirty="0"/>
          </a:p>
          <a:p>
            <a:pPr algn="ctr">
              <a:lnSpc>
                <a:spcPct val="150000"/>
              </a:lnSpc>
              <a:defRPr sz="1500">
                <a:solidFill>
                  <a:srgbClr val="2B80DD"/>
                </a:solidFill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rPr dirty="0" err="1"/>
              <a:t>발표</a:t>
            </a:r>
            <a:endParaRPr dirty="0"/>
          </a:p>
        </p:txBody>
      </p:sp>
      <p:pic>
        <p:nvPicPr>
          <p:cNvPr id="140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144" y="1050820"/>
            <a:ext cx="1244470" cy="1607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KakaoTalk_Photo_2020-09-10-23-21-46.png" descr="KakaoTalk_Photo_2020-09-10-23-21-4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793" y="3102668"/>
            <a:ext cx="944673" cy="9446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E2F5304-9FE0-49DA-8947-92C1147D1161}"/>
              </a:ext>
            </a:extLst>
          </p:cNvPr>
          <p:cNvGrpSpPr/>
          <p:nvPr/>
        </p:nvGrpSpPr>
        <p:grpSpPr>
          <a:xfrm>
            <a:off x="5539817" y="3138612"/>
            <a:ext cx="753580" cy="753582"/>
            <a:chOff x="6341710" y="1272322"/>
            <a:chExt cx="753580" cy="753582"/>
          </a:xfrm>
        </p:grpSpPr>
        <p:sp>
          <p:nvSpPr>
            <p:cNvPr id="128" name="타원 67"/>
            <p:cNvSpPr/>
            <p:nvPr/>
          </p:nvSpPr>
          <p:spPr>
            <a:xfrm>
              <a:off x="6341710" y="1272322"/>
              <a:ext cx="753580" cy="753582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E28361D-8F01-C14A-9177-F68F7F8A0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7716" y="1288326"/>
              <a:ext cx="562507" cy="72794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299BCB-A400-4F12-BE7A-43A3DCE893D4}"/>
              </a:ext>
            </a:extLst>
          </p:cNvPr>
          <p:cNvSpPr txBox="1"/>
          <p:nvPr/>
        </p:nvSpPr>
        <p:spPr>
          <a:xfrm>
            <a:off x="5647862" y="4014252"/>
            <a:ext cx="711512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5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김혜윤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배달의민족 연성" panose="020B0600000101010101" pitchFamily="50" charset="-127"/>
              <a:ea typeface="배달의민족 연성" panose="020B0600000101010101" pitchFamily="50" charset="-127"/>
              <a:sym typeface="맑은 고딕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515 0.091213" pathEditMode="relative">
                                      <p:cBhvr>
                                        <p:cTn id="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15 0.091213 L 0.000515 0.182873" pathEditMode="relative">
                                      <p:cBhvr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 advAuto="0"/>
      <p:bldP spid="127" grpId="0" animBg="1" advAuto="0"/>
      <p:bldP spid="131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그룹 25"/>
          <p:cNvGrpSpPr/>
          <p:nvPr/>
        </p:nvGrpSpPr>
        <p:grpSpPr>
          <a:xfrm>
            <a:off x="414702" y="343094"/>
            <a:ext cx="11414238" cy="5939664"/>
            <a:chOff x="0" y="-1"/>
            <a:chExt cx="11414236" cy="5939662"/>
          </a:xfrm>
        </p:grpSpPr>
        <p:sp>
          <p:nvSpPr>
            <p:cNvPr id="143" name="모서리가 둥근 직사각형 4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144" name="모서리가 둥근 직사각형"/>
            <p:cNvSpPr/>
            <p:nvPr/>
          </p:nvSpPr>
          <p:spPr>
            <a:xfrm>
              <a:off x="1588130" y="-1"/>
              <a:ext cx="9826106" cy="5939662"/>
            </a:xfrm>
            <a:prstGeom prst="roundRect">
              <a:avLst>
                <a:gd name="adj" fmla="val 4007"/>
              </a:avLst>
            </a:pr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50000"/>
                </a:lnSpc>
                <a:defRPr sz="2800">
                  <a:solidFill>
                    <a:srgbClr val="595959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148" name="Freeform 9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pSp>
        <p:nvGrpSpPr>
          <p:cNvPr id="151" name="Group 12"/>
          <p:cNvGrpSpPr/>
          <p:nvPr/>
        </p:nvGrpSpPr>
        <p:grpSpPr>
          <a:xfrm>
            <a:off x="599825" y="2045575"/>
            <a:ext cx="229345" cy="182439"/>
            <a:chOff x="0" y="0"/>
            <a:chExt cx="229343" cy="182438"/>
          </a:xfrm>
        </p:grpSpPr>
        <p:sp>
          <p:nvSpPr>
            <p:cNvPr id="149" name="Freeform 13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150" name="Freeform 14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152" name="Freeform 36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153" name="자유형 11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aphicFrame>
        <p:nvGraphicFramePr>
          <p:cNvPr id="155" name="표 20"/>
          <p:cNvGraphicFramePr/>
          <p:nvPr>
            <p:extLst>
              <p:ext uri="{D42A27DB-BD31-4B8C-83A1-F6EECF244321}">
                <p14:modId xmlns:p14="http://schemas.microsoft.com/office/powerpoint/2010/main" val="1165709755"/>
              </p:ext>
            </p:extLst>
          </p:nvPr>
        </p:nvGraphicFramePr>
        <p:xfrm>
          <a:off x="977899" y="1840440"/>
          <a:ext cx="854253" cy="32046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5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chemeClr val="accent3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Feedback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</a:t>
                      </a: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chemeClr val="tx1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일정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chemeClr val="tx1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역할</a:t>
                      </a:r>
                      <a:r>
                        <a:rPr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58" name="그룹 21"/>
          <p:cNvGrpSpPr/>
          <p:nvPr/>
        </p:nvGrpSpPr>
        <p:grpSpPr>
          <a:xfrm>
            <a:off x="613267" y="892514"/>
            <a:ext cx="323772" cy="323771"/>
            <a:chOff x="0" y="0"/>
            <a:chExt cx="323770" cy="323770"/>
          </a:xfrm>
        </p:grpSpPr>
        <p:sp>
          <p:nvSpPr>
            <p:cNvPr id="156" name="타원 22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pic>
          <p:nvPicPr>
            <p:cNvPr id="157" name="그림 23" descr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9" name="직선 연결선 27"/>
          <p:cNvSpPr/>
          <p:nvPr/>
        </p:nvSpPr>
        <p:spPr>
          <a:xfrm>
            <a:off x="657602" y="1400175"/>
            <a:ext cx="1094998" cy="0"/>
          </a:xfrm>
          <a:prstGeom prst="line">
            <a:avLst/>
          </a:prstGeom>
          <a:ln w="31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0" name="TextBox 1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8조</a:t>
            </a:r>
          </a:p>
        </p:txBody>
      </p:sp>
      <p:sp>
        <p:nvSpPr>
          <p:cNvPr id="161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pic>
        <p:nvPicPr>
          <p:cNvPr id="62" name="그림 2" descr="그림 2">
            <a:extLst>
              <a:ext uri="{FF2B5EF4-FFF2-40B4-BE49-F238E27FC236}">
                <a16:creationId xmlns:a16="http://schemas.microsoft.com/office/drawing/2014/main" id="{A504588C-1BFE-4D85-98FA-44C0363B2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9" y="762651"/>
            <a:ext cx="617093" cy="797319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Google Shape;205;p15">
            <a:extLst>
              <a:ext uri="{FF2B5EF4-FFF2-40B4-BE49-F238E27FC236}">
                <a16:creationId xmlns:a16="http://schemas.microsoft.com/office/drawing/2014/main" id="{EEC0B773-042D-4A49-8327-818A99EF8D65}"/>
              </a:ext>
            </a:extLst>
          </p:cNvPr>
          <p:cNvSpPr/>
          <p:nvPr/>
        </p:nvSpPr>
        <p:spPr>
          <a:xfrm>
            <a:off x="2353800" y="3608115"/>
            <a:ext cx="1296000" cy="5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206;p15">
            <a:extLst>
              <a:ext uri="{FF2B5EF4-FFF2-40B4-BE49-F238E27FC236}">
                <a16:creationId xmlns:a16="http://schemas.microsoft.com/office/drawing/2014/main" id="{913CA5E2-138F-4D86-8E0B-53193BBD8065}"/>
              </a:ext>
            </a:extLst>
          </p:cNvPr>
          <p:cNvSpPr/>
          <p:nvPr/>
        </p:nvSpPr>
        <p:spPr>
          <a:xfrm>
            <a:off x="4946571" y="3608115"/>
            <a:ext cx="5921700" cy="5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Google Shape;207;p15">
            <a:extLst>
              <a:ext uri="{FF2B5EF4-FFF2-40B4-BE49-F238E27FC236}">
                <a16:creationId xmlns:a16="http://schemas.microsoft.com/office/drawing/2014/main" id="{B605A67B-5BBE-4037-BC8D-E84F5D1DD0E3}"/>
              </a:ext>
            </a:extLst>
          </p:cNvPr>
          <p:cNvGrpSpPr/>
          <p:nvPr/>
        </p:nvGrpSpPr>
        <p:grpSpPr>
          <a:xfrm>
            <a:off x="3985125" y="3059375"/>
            <a:ext cx="2001206" cy="1148768"/>
            <a:chOff x="1784153" y="1297877"/>
            <a:chExt cx="2794200" cy="1015800"/>
          </a:xfrm>
        </p:grpSpPr>
        <p:sp>
          <p:nvSpPr>
            <p:cNvPr id="80" name="Google Shape;208;p15">
              <a:extLst>
                <a:ext uri="{FF2B5EF4-FFF2-40B4-BE49-F238E27FC236}">
                  <a16:creationId xmlns:a16="http://schemas.microsoft.com/office/drawing/2014/main" id="{689F43FE-E310-44A4-B8FE-AA36CD25AFE7}"/>
                </a:ext>
              </a:extLst>
            </p:cNvPr>
            <p:cNvSpPr/>
            <p:nvPr/>
          </p:nvSpPr>
          <p:spPr>
            <a:xfrm rot="5400000">
              <a:off x="1940460" y="1141577"/>
              <a:ext cx="594900" cy="907500"/>
            </a:xfrm>
            <a:prstGeom prst="rtTriangle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209;p15">
              <a:extLst>
                <a:ext uri="{FF2B5EF4-FFF2-40B4-BE49-F238E27FC236}">
                  <a16:creationId xmlns:a16="http://schemas.microsoft.com/office/drawing/2014/main" id="{C6138438-B0CF-4FBA-85EF-4FA3CCDA864B}"/>
                </a:ext>
              </a:extLst>
            </p:cNvPr>
            <p:cNvSpPr txBox="1"/>
            <p:nvPr/>
          </p:nvSpPr>
          <p:spPr>
            <a:xfrm>
              <a:off x="1784153" y="1297877"/>
              <a:ext cx="27942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0</a:t>
              </a:r>
              <a:r>
                <a:rPr lang="en-US" sz="4500" dirty="0"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Arial"/>
                  <a:sym typeface="Arial"/>
                </a:rPr>
                <a:t>3</a:t>
              </a:r>
              <a:endParaRPr sz="4500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82" name="Google Shape;210;p15">
              <a:extLst>
                <a:ext uri="{FF2B5EF4-FFF2-40B4-BE49-F238E27FC236}">
                  <a16:creationId xmlns:a16="http://schemas.microsoft.com/office/drawing/2014/main" id="{44532950-2837-4BD0-AC7F-965A4C6E62DC}"/>
                </a:ext>
              </a:extLst>
            </p:cNvPr>
            <p:cNvSpPr/>
            <p:nvPr/>
          </p:nvSpPr>
          <p:spPr>
            <a:xfrm>
              <a:off x="1819074" y="1964987"/>
              <a:ext cx="953400" cy="194700"/>
            </a:xfrm>
            <a:prstGeom prst="rect">
              <a:avLst/>
            </a:prstGeom>
            <a:solidFill>
              <a:srgbClr val="ECECE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Google Shape;211;p15">
            <a:extLst>
              <a:ext uri="{FF2B5EF4-FFF2-40B4-BE49-F238E27FC236}">
                <a16:creationId xmlns:a16="http://schemas.microsoft.com/office/drawing/2014/main" id="{AC5084FB-CB17-4093-B0D3-CF5E98F3533E}"/>
              </a:ext>
            </a:extLst>
          </p:cNvPr>
          <p:cNvSpPr txBox="1"/>
          <p:nvPr/>
        </p:nvSpPr>
        <p:spPr>
          <a:xfrm>
            <a:off x="3912471" y="3883300"/>
            <a:ext cx="16380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일정</a:t>
            </a:r>
            <a:r>
              <a:rPr lang="en-US" altLang="ko-KR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세분화</a:t>
            </a:r>
            <a:endParaRPr sz="1800" b="1" dirty="0">
              <a:solidFill>
                <a:srgbClr val="00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18312D05-3A17-4A98-8D71-83745EA64339}"/>
              </a:ext>
            </a:extLst>
          </p:cNvPr>
          <p:cNvSpPr/>
          <p:nvPr/>
        </p:nvSpPr>
        <p:spPr>
          <a:xfrm rot="10800000" flipH="1" flipV="1">
            <a:off x="628247" y="3372799"/>
            <a:ext cx="172501" cy="152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92322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그룹 25"/>
          <p:cNvGrpSpPr/>
          <p:nvPr/>
        </p:nvGrpSpPr>
        <p:grpSpPr>
          <a:xfrm>
            <a:off x="388882" y="331250"/>
            <a:ext cx="11414238" cy="5939664"/>
            <a:chOff x="0" y="-1"/>
            <a:chExt cx="11414236" cy="5939662"/>
          </a:xfrm>
        </p:grpSpPr>
        <p:sp>
          <p:nvSpPr>
            <p:cNvPr id="368" name="모서리가 둥근 직사각형 4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371" name="모서리가 둥근 직사각형 5"/>
            <p:cNvGrpSpPr/>
            <p:nvPr/>
          </p:nvGrpSpPr>
          <p:grpSpPr>
            <a:xfrm>
              <a:off x="1588130" y="-1"/>
              <a:ext cx="9826106" cy="5939662"/>
              <a:chOff x="0" y="0"/>
              <a:chExt cx="9826105" cy="5939660"/>
            </a:xfrm>
          </p:grpSpPr>
          <p:sp>
            <p:nvSpPr>
              <p:cNvPr id="369" name="모서리가 둥근 직사각형"/>
              <p:cNvSpPr/>
              <p:nvPr/>
            </p:nvSpPr>
            <p:spPr>
              <a:xfrm>
                <a:off x="0" y="0"/>
                <a:ext cx="9826105" cy="5939660"/>
              </a:xfrm>
              <a:prstGeom prst="roundRect">
                <a:avLst>
                  <a:gd name="adj" fmla="val 4007"/>
                </a:avLst>
              </a:prstGeom>
              <a:gradFill flip="none" rotWithShape="1"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lnSpc>
                    <a:spcPct val="150000"/>
                  </a:lnSpc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" name="세분화"/>
              <p:cNvSpPr txBox="1"/>
              <p:nvPr/>
            </p:nvSpPr>
            <p:spPr>
              <a:xfrm>
                <a:off x="311988" y="275987"/>
                <a:ext cx="9398688" cy="68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50000"/>
                  </a:lnSpc>
                  <a:defRPr sz="2800" b="1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rPr lang="ko-KR" altLang="en-US" i="1" dirty="0"/>
                  <a:t>일정 </a:t>
                </a:r>
                <a:r>
                  <a:rPr i="1" dirty="0" err="1"/>
                  <a:t>세분화</a:t>
                </a:r>
                <a:endParaRPr i="1" dirty="0"/>
              </a:p>
            </p:txBody>
          </p:sp>
        </p:grpSp>
      </p:grpSp>
      <p:grpSp>
        <p:nvGrpSpPr>
          <p:cNvPr id="376" name="Group 12"/>
          <p:cNvGrpSpPr/>
          <p:nvPr/>
        </p:nvGrpSpPr>
        <p:grpSpPr>
          <a:xfrm>
            <a:off x="599825" y="2045575"/>
            <a:ext cx="229345" cy="182439"/>
            <a:chOff x="0" y="0"/>
            <a:chExt cx="229343" cy="182438"/>
          </a:xfrm>
        </p:grpSpPr>
        <p:sp>
          <p:nvSpPr>
            <p:cNvPr id="374" name="Freeform 13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375" name="Freeform 14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377" name="Freeform 36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378" name="자유형 11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aphicFrame>
        <p:nvGraphicFramePr>
          <p:cNvPr id="380" name="표 20"/>
          <p:cNvGraphicFramePr/>
          <p:nvPr>
            <p:extLst>
              <p:ext uri="{D42A27DB-BD31-4B8C-83A1-F6EECF244321}">
                <p14:modId xmlns:p14="http://schemas.microsoft.com/office/powerpoint/2010/main" val="6464550"/>
              </p:ext>
            </p:extLst>
          </p:nvPr>
        </p:nvGraphicFramePr>
        <p:xfrm>
          <a:off x="977899" y="1840440"/>
          <a:ext cx="854253" cy="32046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5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chemeClr val="accent3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Feedback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</a:t>
                      </a:r>
                      <a:r>
                        <a:rPr sz="11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chemeClr val="bg1">
                            <a:lumMod val="75000"/>
                          </a:schemeClr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chemeClr val="tx1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일정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chemeClr val="tx1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역할</a:t>
                      </a:r>
                      <a:r>
                        <a:rPr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83" name="그룹 21"/>
          <p:cNvGrpSpPr/>
          <p:nvPr/>
        </p:nvGrpSpPr>
        <p:grpSpPr>
          <a:xfrm>
            <a:off x="613267" y="892514"/>
            <a:ext cx="323772" cy="323771"/>
            <a:chOff x="0" y="0"/>
            <a:chExt cx="323770" cy="323770"/>
          </a:xfrm>
        </p:grpSpPr>
        <p:sp>
          <p:nvSpPr>
            <p:cNvPr id="381" name="타원 22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pic>
          <p:nvPicPr>
            <p:cNvPr id="382" name="그림 23" descr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4" name="직선 연결선 27"/>
          <p:cNvSpPr/>
          <p:nvPr/>
        </p:nvSpPr>
        <p:spPr>
          <a:xfrm>
            <a:off x="657602" y="1400175"/>
            <a:ext cx="1094998" cy="0"/>
          </a:xfrm>
          <a:prstGeom prst="line">
            <a:avLst/>
          </a:prstGeom>
          <a:ln w="31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TextBox 1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3조</a:t>
            </a:r>
          </a:p>
        </p:txBody>
      </p:sp>
      <p:sp>
        <p:nvSpPr>
          <p:cNvPr id="386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pic>
        <p:nvPicPr>
          <p:cNvPr id="27" name="그림 2" descr="그림 2">
            <a:extLst>
              <a:ext uri="{FF2B5EF4-FFF2-40B4-BE49-F238E27FC236}">
                <a16:creationId xmlns:a16="http://schemas.microsoft.com/office/drawing/2014/main" id="{502F23F7-9F7E-499C-8714-3C47AB36B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9" y="762651"/>
            <a:ext cx="617093" cy="7973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reeform 6">
            <a:extLst>
              <a:ext uri="{FF2B5EF4-FFF2-40B4-BE49-F238E27FC236}">
                <a16:creationId xmlns:a16="http://schemas.microsoft.com/office/drawing/2014/main" id="{32E6ADC7-A355-4C6C-9753-CE530854E45E}"/>
              </a:ext>
            </a:extLst>
          </p:cNvPr>
          <p:cNvSpPr/>
          <p:nvPr/>
        </p:nvSpPr>
        <p:spPr>
          <a:xfrm rot="10800000" flipH="1" flipV="1">
            <a:off x="628247" y="3372799"/>
            <a:ext cx="172501" cy="152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F0201F11-0393-4137-A64F-6C4FB5B91370}"/>
              </a:ext>
            </a:extLst>
          </p:cNvPr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48A6846-5C1D-45D1-94E9-8A321C796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779809"/>
              </p:ext>
            </p:extLst>
          </p:nvPr>
        </p:nvGraphicFramePr>
        <p:xfrm>
          <a:off x="2487208" y="1577012"/>
          <a:ext cx="8573248" cy="3825437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758655">
                  <a:extLst>
                    <a:ext uri="{9D8B030D-6E8A-4147-A177-3AD203B41FA5}">
                      <a16:colId xmlns:a16="http://schemas.microsoft.com/office/drawing/2014/main" val="2148273904"/>
                    </a:ext>
                  </a:extLst>
                </a:gridCol>
                <a:gridCol w="7814593">
                  <a:extLst>
                    <a:ext uri="{9D8B030D-6E8A-4147-A177-3AD203B41FA5}">
                      <a16:colId xmlns:a16="http://schemas.microsoft.com/office/drawing/2014/main" val="2926346133"/>
                    </a:ext>
                  </a:extLst>
                </a:gridCol>
              </a:tblGrid>
              <a:tr h="5464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 1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주제 선정 및 핵심 기능 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780593"/>
                  </a:ext>
                </a:extLst>
              </a:tr>
              <a:tr h="546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역할</a:t>
                      </a:r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일정 세분화</a:t>
                      </a:r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프레임 워크 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586421"/>
                  </a:ext>
                </a:extLst>
              </a:tr>
              <a:tr h="546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3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주차</a:t>
                      </a:r>
                      <a:endParaRPr lang="en-US" altLang="ko-KR"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인하대 후문 범위 확정</a:t>
                      </a:r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주변 탐색 </a:t>
                      </a:r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(DB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구현 전 까지 지속적 탐색</a:t>
                      </a:r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), UX/UI (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와이어 프레임</a:t>
                      </a:r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상세기능 리스트</a:t>
                      </a:r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) 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설계</a:t>
                      </a:r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,DB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설계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9133459"/>
                  </a:ext>
                </a:extLst>
              </a:tr>
              <a:tr h="546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4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기본 설계 보고서 작성</a:t>
                      </a:r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UX/UI 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구현</a:t>
                      </a:r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DB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구현</a:t>
                      </a:r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서버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886784"/>
                  </a:ext>
                </a:extLst>
              </a:tr>
              <a:tr h="546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5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UX/UI 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구현</a:t>
                      </a:r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DB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구현</a:t>
                      </a:r>
                      <a:endParaRPr lang="en-US" altLang="ko-KR"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4821337"/>
                  </a:ext>
                </a:extLst>
              </a:tr>
              <a:tr h="546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6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UX/UI 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구현</a:t>
                      </a:r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DB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4580269"/>
                  </a:ext>
                </a:extLst>
              </a:tr>
              <a:tr h="546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7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DB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구현</a:t>
                      </a:r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en-US" altLang="ko-KR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openCV</a:t>
                      </a:r>
                      <a:endParaRPr lang="ko-KR" altLang="en-US"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579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29158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그룹 25"/>
          <p:cNvGrpSpPr/>
          <p:nvPr/>
        </p:nvGrpSpPr>
        <p:grpSpPr>
          <a:xfrm>
            <a:off x="388882" y="331250"/>
            <a:ext cx="11414238" cy="5939664"/>
            <a:chOff x="0" y="-1"/>
            <a:chExt cx="11414236" cy="5939662"/>
          </a:xfrm>
        </p:grpSpPr>
        <p:sp>
          <p:nvSpPr>
            <p:cNvPr id="368" name="모서리가 둥근 직사각형 4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371" name="모서리가 둥근 직사각형 5"/>
            <p:cNvGrpSpPr/>
            <p:nvPr/>
          </p:nvGrpSpPr>
          <p:grpSpPr>
            <a:xfrm>
              <a:off x="1588130" y="-1"/>
              <a:ext cx="9826106" cy="5939662"/>
              <a:chOff x="0" y="0"/>
              <a:chExt cx="9826105" cy="5939660"/>
            </a:xfrm>
          </p:grpSpPr>
          <p:sp>
            <p:nvSpPr>
              <p:cNvPr id="369" name="모서리가 둥근 직사각형"/>
              <p:cNvSpPr/>
              <p:nvPr/>
            </p:nvSpPr>
            <p:spPr>
              <a:xfrm>
                <a:off x="0" y="0"/>
                <a:ext cx="9826105" cy="5939660"/>
              </a:xfrm>
              <a:prstGeom prst="roundRect">
                <a:avLst>
                  <a:gd name="adj" fmla="val 4007"/>
                </a:avLst>
              </a:prstGeom>
              <a:gradFill flip="none" rotWithShape="1"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lnSpc>
                    <a:spcPct val="150000"/>
                  </a:lnSpc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" name="세분화"/>
              <p:cNvSpPr txBox="1"/>
              <p:nvPr/>
            </p:nvSpPr>
            <p:spPr>
              <a:xfrm>
                <a:off x="311988" y="275987"/>
                <a:ext cx="9398688" cy="68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50000"/>
                  </a:lnSpc>
                  <a:defRPr sz="2800" b="1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rPr lang="ko-KR" altLang="en-US" i="1" dirty="0"/>
                  <a:t>일정 </a:t>
                </a:r>
                <a:r>
                  <a:rPr i="1" dirty="0" err="1"/>
                  <a:t>세분화</a:t>
                </a:r>
                <a:endParaRPr i="1" dirty="0"/>
              </a:p>
            </p:txBody>
          </p:sp>
        </p:grpSp>
      </p:grpSp>
      <p:grpSp>
        <p:nvGrpSpPr>
          <p:cNvPr id="376" name="Group 12"/>
          <p:cNvGrpSpPr/>
          <p:nvPr/>
        </p:nvGrpSpPr>
        <p:grpSpPr>
          <a:xfrm>
            <a:off x="599825" y="2045575"/>
            <a:ext cx="229345" cy="182439"/>
            <a:chOff x="0" y="0"/>
            <a:chExt cx="229343" cy="182438"/>
          </a:xfrm>
        </p:grpSpPr>
        <p:sp>
          <p:nvSpPr>
            <p:cNvPr id="374" name="Freeform 13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375" name="Freeform 14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377" name="Freeform 36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378" name="자유형 11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aphicFrame>
        <p:nvGraphicFramePr>
          <p:cNvPr id="380" name="표 20"/>
          <p:cNvGraphicFramePr/>
          <p:nvPr/>
        </p:nvGraphicFramePr>
        <p:xfrm>
          <a:off x="977899" y="1840440"/>
          <a:ext cx="854253" cy="32046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5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chemeClr val="accent3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Feedback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</a:t>
                      </a:r>
                      <a:r>
                        <a:rPr sz="11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chemeClr val="bg1">
                            <a:lumMod val="75000"/>
                          </a:schemeClr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chemeClr val="tx1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일정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chemeClr val="tx1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역할</a:t>
                      </a:r>
                      <a:r>
                        <a:rPr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83" name="그룹 21"/>
          <p:cNvGrpSpPr/>
          <p:nvPr/>
        </p:nvGrpSpPr>
        <p:grpSpPr>
          <a:xfrm>
            <a:off x="613267" y="892514"/>
            <a:ext cx="323772" cy="323771"/>
            <a:chOff x="0" y="0"/>
            <a:chExt cx="323770" cy="323770"/>
          </a:xfrm>
        </p:grpSpPr>
        <p:sp>
          <p:nvSpPr>
            <p:cNvPr id="381" name="타원 22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pic>
          <p:nvPicPr>
            <p:cNvPr id="382" name="그림 23" descr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4" name="직선 연결선 27"/>
          <p:cNvSpPr/>
          <p:nvPr/>
        </p:nvSpPr>
        <p:spPr>
          <a:xfrm>
            <a:off x="657602" y="1400175"/>
            <a:ext cx="1094998" cy="0"/>
          </a:xfrm>
          <a:prstGeom prst="line">
            <a:avLst/>
          </a:prstGeom>
          <a:ln w="31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TextBox 1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3조</a:t>
            </a:r>
          </a:p>
        </p:txBody>
      </p:sp>
      <p:sp>
        <p:nvSpPr>
          <p:cNvPr id="386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387" name="슬라이드 번호 개체 틀 3"/>
          <p:cNvSpPr txBox="1"/>
          <p:nvPr/>
        </p:nvSpPr>
        <p:spPr>
          <a:xfrm>
            <a:off x="9177179" y="6319390"/>
            <a:ext cx="265176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12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lvl1pPr>
          </a:lstStyle>
          <a:p>
            <a:endParaRPr dirty="0"/>
          </a:p>
        </p:txBody>
      </p:sp>
      <p:pic>
        <p:nvPicPr>
          <p:cNvPr id="27" name="그림 2" descr="그림 2">
            <a:extLst>
              <a:ext uri="{FF2B5EF4-FFF2-40B4-BE49-F238E27FC236}">
                <a16:creationId xmlns:a16="http://schemas.microsoft.com/office/drawing/2014/main" id="{502F23F7-9F7E-499C-8714-3C47AB36B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9" y="762651"/>
            <a:ext cx="617093" cy="7973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reeform 6">
            <a:extLst>
              <a:ext uri="{FF2B5EF4-FFF2-40B4-BE49-F238E27FC236}">
                <a16:creationId xmlns:a16="http://schemas.microsoft.com/office/drawing/2014/main" id="{32E6ADC7-A355-4C6C-9753-CE530854E45E}"/>
              </a:ext>
            </a:extLst>
          </p:cNvPr>
          <p:cNvSpPr/>
          <p:nvPr/>
        </p:nvSpPr>
        <p:spPr>
          <a:xfrm rot="10800000" flipH="1" flipV="1">
            <a:off x="628247" y="3372799"/>
            <a:ext cx="172501" cy="152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F0201F11-0393-4137-A64F-6C4FB5B91370}"/>
              </a:ext>
            </a:extLst>
          </p:cNvPr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E3B73352-235C-4227-A510-39421D501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328363"/>
              </p:ext>
            </p:extLst>
          </p:nvPr>
        </p:nvGraphicFramePr>
        <p:xfrm>
          <a:off x="2487208" y="1577012"/>
          <a:ext cx="8573248" cy="4232118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758655">
                  <a:extLst>
                    <a:ext uri="{9D8B030D-6E8A-4147-A177-3AD203B41FA5}">
                      <a16:colId xmlns:a16="http://schemas.microsoft.com/office/drawing/2014/main" val="2148273904"/>
                    </a:ext>
                  </a:extLst>
                </a:gridCol>
                <a:gridCol w="7814593">
                  <a:extLst>
                    <a:ext uri="{9D8B030D-6E8A-4147-A177-3AD203B41FA5}">
                      <a16:colId xmlns:a16="http://schemas.microsoft.com/office/drawing/2014/main" val="2926346133"/>
                    </a:ext>
                  </a:extLst>
                </a:gridCol>
              </a:tblGrid>
              <a:tr h="5464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 8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API, OpenCV</a:t>
                      </a:r>
                      <a:endParaRPr lang="ko-KR" altLang="en-US"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780593"/>
                  </a:ext>
                </a:extLst>
              </a:tr>
              <a:tr h="546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9</a:t>
                      </a:r>
                      <a:r>
                        <a:rPr lang="ko-KR" altLang="en-US" sz="15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주차</a:t>
                      </a:r>
                      <a:endParaRPr lang="ko-KR" altLang="en-US"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API, OpenCV</a:t>
                      </a:r>
                      <a:endParaRPr lang="ko-KR" altLang="en-US"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586421"/>
                  </a:ext>
                </a:extLst>
              </a:tr>
              <a:tr h="546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10</a:t>
                      </a:r>
                      <a:r>
                        <a:rPr lang="ko-KR" altLang="en-US" sz="15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주차</a:t>
                      </a:r>
                      <a:endParaRPr lang="en-US" altLang="ko-KR"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상세 설계 보고서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9133459"/>
                  </a:ext>
                </a:extLst>
              </a:tr>
              <a:tr h="546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11</a:t>
                      </a:r>
                      <a:r>
                        <a:rPr lang="ko-KR" altLang="en-US" sz="15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주차</a:t>
                      </a:r>
                      <a:endParaRPr lang="ko-KR" altLang="en-US"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API, OpenCV</a:t>
                      </a:r>
                      <a:endParaRPr lang="ko-KR" altLang="en-US"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886784"/>
                  </a:ext>
                </a:extLst>
              </a:tr>
              <a:tr h="546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12</a:t>
                      </a:r>
                      <a:r>
                        <a:rPr lang="ko-KR" altLang="en-US" sz="15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주차</a:t>
                      </a:r>
                      <a:endParaRPr lang="ko-KR" altLang="en-US"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1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차 구현 완료</a:t>
                      </a:r>
                      <a:endParaRPr lang="en-US" altLang="ko-KR"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4821337"/>
                  </a:ext>
                </a:extLst>
              </a:tr>
              <a:tr h="546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13</a:t>
                      </a:r>
                      <a:r>
                        <a:rPr lang="ko-KR" altLang="en-US" sz="15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주차</a:t>
                      </a:r>
                      <a:endParaRPr lang="ko-KR" altLang="en-US"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1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차 테스트 및 보완</a:t>
                      </a:r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2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차 구현 완료</a:t>
                      </a:r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2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차 테스트 및 보완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4580269"/>
                  </a:ext>
                </a:extLst>
              </a:tr>
              <a:tr h="460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14</a:t>
                      </a:r>
                      <a:r>
                        <a:rPr lang="ko-KR" altLang="en-US" sz="15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주차</a:t>
                      </a:r>
                      <a:endParaRPr lang="ko-KR" altLang="en-US"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최종 구현 완료</a:t>
                      </a:r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최종 테스트</a:t>
                      </a:r>
                      <a:r>
                        <a:rPr lang="en-US" altLang="ko-KR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최종 보고서 작성 및 최종 발표자료 준비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579645"/>
                  </a:ext>
                </a:extLst>
              </a:tr>
              <a:tr h="493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15</a:t>
                      </a:r>
                      <a:r>
                        <a:rPr lang="ko-KR" altLang="en-US" sz="15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주차</a:t>
                      </a:r>
                      <a:endParaRPr lang="ko-KR" altLang="en-US"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최종 발표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58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07484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그룹 25"/>
          <p:cNvGrpSpPr/>
          <p:nvPr/>
        </p:nvGrpSpPr>
        <p:grpSpPr>
          <a:xfrm>
            <a:off x="414702" y="343094"/>
            <a:ext cx="11414238" cy="5939664"/>
            <a:chOff x="0" y="-1"/>
            <a:chExt cx="11414236" cy="5939662"/>
          </a:xfrm>
        </p:grpSpPr>
        <p:sp>
          <p:nvSpPr>
            <p:cNvPr id="143" name="모서리가 둥근 직사각형 4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144" name="모서리가 둥근 직사각형"/>
            <p:cNvSpPr/>
            <p:nvPr/>
          </p:nvSpPr>
          <p:spPr>
            <a:xfrm>
              <a:off x="1588130" y="-1"/>
              <a:ext cx="9826106" cy="5939662"/>
            </a:xfrm>
            <a:prstGeom prst="roundRect">
              <a:avLst>
                <a:gd name="adj" fmla="val 4007"/>
              </a:avLst>
            </a:pr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50000"/>
                </a:lnSpc>
                <a:defRPr sz="2800">
                  <a:solidFill>
                    <a:srgbClr val="595959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148" name="Freeform 9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pSp>
        <p:nvGrpSpPr>
          <p:cNvPr id="151" name="Group 12"/>
          <p:cNvGrpSpPr/>
          <p:nvPr/>
        </p:nvGrpSpPr>
        <p:grpSpPr>
          <a:xfrm>
            <a:off x="599825" y="2045575"/>
            <a:ext cx="229345" cy="182439"/>
            <a:chOff x="0" y="0"/>
            <a:chExt cx="229343" cy="182438"/>
          </a:xfrm>
        </p:grpSpPr>
        <p:sp>
          <p:nvSpPr>
            <p:cNvPr id="149" name="Freeform 13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150" name="Freeform 14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152" name="Freeform 36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154" name="Freeform 6"/>
          <p:cNvSpPr/>
          <p:nvPr/>
        </p:nvSpPr>
        <p:spPr>
          <a:xfrm rot="10800000" flipH="1" flipV="1">
            <a:off x="628247" y="3372799"/>
            <a:ext cx="172501" cy="152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aphicFrame>
        <p:nvGraphicFramePr>
          <p:cNvPr id="155" name="표 20"/>
          <p:cNvGraphicFramePr/>
          <p:nvPr>
            <p:extLst>
              <p:ext uri="{D42A27DB-BD31-4B8C-83A1-F6EECF244321}">
                <p14:modId xmlns:p14="http://schemas.microsoft.com/office/powerpoint/2010/main" val="870117650"/>
              </p:ext>
            </p:extLst>
          </p:nvPr>
        </p:nvGraphicFramePr>
        <p:xfrm>
          <a:off x="977899" y="1840440"/>
          <a:ext cx="854253" cy="32046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5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chemeClr val="accent3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Feedback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</a:t>
                      </a: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일정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chemeClr val="tx1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역할</a:t>
                      </a:r>
                      <a:r>
                        <a:rPr sz="1100" dirty="0">
                          <a:solidFill>
                            <a:schemeClr val="tx1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chemeClr val="tx1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58" name="그룹 21"/>
          <p:cNvGrpSpPr/>
          <p:nvPr/>
        </p:nvGrpSpPr>
        <p:grpSpPr>
          <a:xfrm>
            <a:off x="613267" y="892514"/>
            <a:ext cx="323772" cy="323771"/>
            <a:chOff x="0" y="0"/>
            <a:chExt cx="323770" cy="323770"/>
          </a:xfrm>
        </p:grpSpPr>
        <p:sp>
          <p:nvSpPr>
            <p:cNvPr id="156" name="타원 22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pic>
          <p:nvPicPr>
            <p:cNvPr id="157" name="그림 23" descr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9" name="직선 연결선 27"/>
          <p:cNvSpPr/>
          <p:nvPr/>
        </p:nvSpPr>
        <p:spPr>
          <a:xfrm>
            <a:off x="657602" y="1400175"/>
            <a:ext cx="1094998" cy="0"/>
          </a:xfrm>
          <a:prstGeom prst="line">
            <a:avLst/>
          </a:prstGeom>
          <a:ln w="31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0" name="TextBox 1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8조</a:t>
            </a:r>
          </a:p>
        </p:txBody>
      </p:sp>
      <p:sp>
        <p:nvSpPr>
          <p:cNvPr id="161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pic>
        <p:nvPicPr>
          <p:cNvPr id="62" name="그림 2" descr="그림 2">
            <a:extLst>
              <a:ext uri="{FF2B5EF4-FFF2-40B4-BE49-F238E27FC236}">
                <a16:creationId xmlns:a16="http://schemas.microsoft.com/office/drawing/2014/main" id="{A504588C-1BFE-4D85-98FA-44C0363B2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9" y="762651"/>
            <a:ext cx="617093" cy="797319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Google Shape;205;p15">
            <a:extLst>
              <a:ext uri="{FF2B5EF4-FFF2-40B4-BE49-F238E27FC236}">
                <a16:creationId xmlns:a16="http://schemas.microsoft.com/office/drawing/2014/main" id="{EEC0B773-042D-4A49-8327-818A99EF8D65}"/>
              </a:ext>
            </a:extLst>
          </p:cNvPr>
          <p:cNvSpPr/>
          <p:nvPr/>
        </p:nvSpPr>
        <p:spPr>
          <a:xfrm>
            <a:off x="2353800" y="3608115"/>
            <a:ext cx="1296000" cy="5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206;p15">
            <a:extLst>
              <a:ext uri="{FF2B5EF4-FFF2-40B4-BE49-F238E27FC236}">
                <a16:creationId xmlns:a16="http://schemas.microsoft.com/office/drawing/2014/main" id="{913CA5E2-138F-4D86-8E0B-53193BBD8065}"/>
              </a:ext>
            </a:extLst>
          </p:cNvPr>
          <p:cNvSpPr/>
          <p:nvPr/>
        </p:nvSpPr>
        <p:spPr>
          <a:xfrm>
            <a:off x="4946571" y="3608115"/>
            <a:ext cx="5921700" cy="5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Google Shape;207;p15">
            <a:extLst>
              <a:ext uri="{FF2B5EF4-FFF2-40B4-BE49-F238E27FC236}">
                <a16:creationId xmlns:a16="http://schemas.microsoft.com/office/drawing/2014/main" id="{B605A67B-5BBE-4037-BC8D-E84F5D1DD0E3}"/>
              </a:ext>
            </a:extLst>
          </p:cNvPr>
          <p:cNvGrpSpPr/>
          <p:nvPr/>
        </p:nvGrpSpPr>
        <p:grpSpPr>
          <a:xfrm>
            <a:off x="3985125" y="3059375"/>
            <a:ext cx="2001206" cy="1148768"/>
            <a:chOff x="1784153" y="1297877"/>
            <a:chExt cx="2794200" cy="1015800"/>
          </a:xfrm>
        </p:grpSpPr>
        <p:sp>
          <p:nvSpPr>
            <p:cNvPr id="80" name="Google Shape;208;p15">
              <a:extLst>
                <a:ext uri="{FF2B5EF4-FFF2-40B4-BE49-F238E27FC236}">
                  <a16:creationId xmlns:a16="http://schemas.microsoft.com/office/drawing/2014/main" id="{689F43FE-E310-44A4-B8FE-AA36CD25AFE7}"/>
                </a:ext>
              </a:extLst>
            </p:cNvPr>
            <p:cNvSpPr/>
            <p:nvPr/>
          </p:nvSpPr>
          <p:spPr>
            <a:xfrm rot="5400000">
              <a:off x="1940460" y="1141577"/>
              <a:ext cx="594900" cy="907500"/>
            </a:xfrm>
            <a:prstGeom prst="rtTriangle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209;p15">
              <a:extLst>
                <a:ext uri="{FF2B5EF4-FFF2-40B4-BE49-F238E27FC236}">
                  <a16:creationId xmlns:a16="http://schemas.microsoft.com/office/drawing/2014/main" id="{C6138438-B0CF-4FBA-85EF-4FA3CCDA864B}"/>
                </a:ext>
              </a:extLst>
            </p:cNvPr>
            <p:cNvSpPr txBox="1"/>
            <p:nvPr/>
          </p:nvSpPr>
          <p:spPr>
            <a:xfrm>
              <a:off x="1784153" y="1297877"/>
              <a:ext cx="27942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0</a:t>
              </a:r>
              <a:r>
                <a:rPr lang="en-US" sz="4500" dirty="0"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Arial"/>
                  <a:sym typeface="Arial"/>
                </a:rPr>
                <a:t>4</a:t>
              </a:r>
              <a:endParaRPr sz="4500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82" name="Google Shape;210;p15">
              <a:extLst>
                <a:ext uri="{FF2B5EF4-FFF2-40B4-BE49-F238E27FC236}">
                  <a16:creationId xmlns:a16="http://schemas.microsoft.com/office/drawing/2014/main" id="{44532950-2837-4BD0-AC7F-965A4C6E62DC}"/>
                </a:ext>
              </a:extLst>
            </p:cNvPr>
            <p:cNvSpPr/>
            <p:nvPr/>
          </p:nvSpPr>
          <p:spPr>
            <a:xfrm>
              <a:off x="1819074" y="1964987"/>
              <a:ext cx="953400" cy="194700"/>
            </a:xfrm>
            <a:prstGeom prst="rect">
              <a:avLst/>
            </a:prstGeom>
            <a:solidFill>
              <a:srgbClr val="ECECE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Google Shape;211;p15">
            <a:extLst>
              <a:ext uri="{FF2B5EF4-FFF2-40B4-BE49-F238E27FC236}">
                <a16:creationId xmlns:a16="http://schemas.microsoft.com/office/drawing/2014/main" id="{AC5084FB-CB17-4093-B0D3-CF5E98F3533E}"/>
              </a:ext>
            </a:extLst>
          </p:cNvPr>
          <p:cNvSpPr txBox="1"/>
          <p:nvPr/>
        </p:nvSpPr>
        <p:spPr>
          <a:xfrm>
            <a:off x="3912471" y="3883300"/>
            <a:ext cx="16380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역할</a:t>
            </a:r>
            <a:r>
              <a:rPr lang="en-US" altLang="ko-KR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세분화</a:t>
            </a:r>
            <a:endParaRPr sz="1800" b="1" dirty="0">
              <a:solidFill>
                <a:srgbClr val="00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4" name="자유형 11">
            <a:extLst>
              <a:ext uri="{FF2B5EF4-FFF2-40B4-BE49-F238E27FC236}">
                <a16:creationId xmlns:a16="http://schemas.microsoft.com/office/drawing/2014/main" id="{70D43623-7474-49DA-82DE-C4A39E80174D}"/>
              </a:ext>
            </a:extLst>
          </p:cNvPr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12662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그룹 25"/>
          <p:cNvGrpSpPr/>
          <p:nvPr/>
        </p:nvGrpSpPr>
        <p:grpSpPr>
          <a:xfrm>
            <a:off x="388882" y="321823"/>
            <a:ext cx="11414238" cy="5939664"/>
            <a:chOff x="0" y="-1"/>
            <a:chExt cx="11414236" cy="5939662"/>
          </a:xfrm>
        </p:grpSpPr>
        <p:sp>
          <p:nvSpPr>
            <p:cNvPr id="486" name="모서리가 둥근 직사각형 4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489" name="모서리가 둥근 직사각형 5"/>
            <p:cNvGrpSpPr/>
            <p:nvPr/>
          </p:nvGrpSpPr>
          <p:grpSpPr>
            <a:xfrm>
              <a:off x="1588130" y="-1"/>
              <a:ext cx="9826106" cy="5939662"/>
              <a:chOff x="0" y="0"/>
              <a:chExt cx="9826105" cy="5939660"/>
            </a:xfrm>
          </p:grpSpPr>
          <p:sp>
            <p:nvSpPr>
              <p:cNvPr id="487" name="모서리가 둥근 직사각형"/>
              <p:cNvSpPr/>
              <p:nvPr/>
            </p:nvSpPr>
            <p:spPr>
              <a:xfrm>
                <a:off x="0" y="0"/>
                <a:ext cx="9826105" cy="5939660"/>
              </a:xfrm>
              <a:prstGeom prst="roundRect">
                <a:avLst>
                  <a:gd name="adj" fmla="val 4007"/>
                </a:avLst>
              </a:prstGeom>
              <a:gradFill flip="none" rotWithShape="1"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lnSpc>
                    <a:spcPct val="150000"/>
                  </a:lnSpc>
                  <a:defRPr sz="2800" b="1" i="1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488" name="역할 분담"/>
              <p:cNvSpPr txBox="1"/>
              <p:nvPr/>
            </p:nvSpPr>
            <p:spPr>
              <a:xfrm>
                <a:off x="311988" y="275987"/>
                <a:ext cx="9398688" cy="68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50000"/>
                  </a:lnSpc>
                  <a:defRPr sz="2800" b="1" i="1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rPr dirty="0" err="1"/>
                  <a:t>역할</a:t>
                </a:r>
                <a:r>
                  <a:rPr dirty="0"/>
                  <a:t> </a:t>
                </a:r>
                <a:r>
                  <a:rPr lang="ko-KR" altLang="en-US" dirty="0"/>
                  <a:t>세분화</a:t>
                </a:r>
                <a:endParaRPr dirty="0"/>
              </a:p>
            </p:txBody>
          </p:sp>
        </p:grpSp>
      </p:grpSp>
      <p:sp>
        <p:nvSpPr>
          <p:cNvPr id="491" name="Freeform 9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pSp>
        <p:nvGrpSpPr>
          <p:cNvPr id="494" name="Group 12"/>
          <p:cNvGrpSpPr/>
          <p:nvPr/>
        </p:nvGrpSpPr>
        <p:grpSpPr>
          <a:xfrm>
            <a:off x="599825" y="2045575"/>
            <a:ext cx="229345" cy="182439"/>
            <a:chOff x="0" y="0"/>
            <a:chExt cx="229343" cy="182438"/>
          </a:xfrm>
        </p:grpSpPr>
        <p:sp>
          <p:nvSpPr>
            <p:cNvPr id="492" name="Freeform 13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493" name="Freeform 14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495" name="Freeform 36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496" name="자유형 11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497" name="Freeform 6"/>
          <p:cNvSpPr/>
          <p:nvPr/>
        </p:nvSpPr>
        <p:spPr>
          <a:xfrm rot="10800000" flipH="1" flipV="1">
            <a:off x="628247" y="3372799"/>
            <a:ext cx="172501" cy="152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aphicFrame>
        <p:nvGraphicFramePr>
          <p:cNvPr id="498" name="표 20"/>
          <p:cNvGraphicFramePr/>
          <p:nvPr>
            <p:extLst>
              <p:ext uri="{D42A27DB-BD31-4B8C-83A1-F6EECF244321}">
                <p14:modId xmlns:p14="http://schemas.microsoft.com/office/powerpoint/2010/main" val="2015049087"/>
              </p:ext>
            </p:extLst>
          </p:nvPr>
        </p:nvGraphicFramePr>
        <p:xfrm>
          <a:off x="977899" y="1840440"/>
          <a:ext cx="854253" cy="32046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5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chemeClr val="accent3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Feedback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</a:t>
                      </a: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일정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b="0" dirty="0" err="1"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역할</a:t>
                      </a:r>
                      <a:r>
                        <a:rPr sz="1100" b="0" dirty="0"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b="0" dirty="0"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b="0" dirty="0"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>
                          <a:solidFill>
                            <a:srgbClr val="C1C1C4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Q&amp;N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01" name="그룹 21"/>
          <p:cNvGrpSpPr/>
          <p:nvPr/>
        </p:nvGrpSpPr>
        <p:grpSpPr>
          <a:xfrm>
            <a:off x="613267" y="892514"/>
            <a:ext cx="323772" cy="323771"/>
            <a:chOff x="0" y="0"/>
            <a:chExt cx="323770" cy="323770"/>
          </a:xfrm>
        </p:grpSpPr>
        <p:sp>
          <p:nvSpPr>
            <p:cNvPr id="499" name="타원 22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pic>
          <p:nvPicPr>
            <p:cNvPr id="500" name="그림 23" descr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02" name="직선 연결선 27"/>
          <p:cNvSpPr/>
          <p:nvPr/>
        </p:nvSpPr>
        <p:spPr>
          <a:xfrm>
            <a:off x="657602" y="1400175"/>
            <a:ext cx="1094998" cy="0"/>
          </a:xfrm>
          <a:prstGeom prst="line">
            <a:avLst/>
          </a:prstGeom>
          <a:ln w="31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3" name="TextBox 1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8조</a:t>
            </a:r>
          </a:p>
        </p:txBody>
      </p:sp>
      <p:sp>
        <p:nvSpPr>
          <p:cNvPr id="504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505" name="슬라이드 번호 개체 틀 3"/>
          <p:cNvSpPr txBox="1"/>
          <p:nvPr/>
        </p:nvSpPr>
        <p:spPr>
          <a:xfrm>
            <a:off x="9177179" y="6319390"/>
            <a:ext cx="265176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12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lvl1pPr>
          </a:lstStyle>
          <a:p>
            <a:endParaRPr dirty="0"/>
          </a:p>
        </p:txBody>
      </p:sp>
      <p:graphicFrame>
        <p:nvGraphicFramePr>
          <p:cNvPr id="4" name="Google Shape;376;p22">
            <a:extLst>
              <a:ext uri="{FF2B5EF4-FFF2-40B4-BE49-F238E27FC236}">
                <a16:creationId xmlns:a16="http://schemas.microsoft.com/office/drawing/2014/main" id="{17BD3DFD-3453-41CC-848E-55A80061AF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4513142"/>
              </p:ext>
            </p:extLst>
          </p:nvPr>
        </p:nvGraphicFramePr>
        <p:xfrm>
          <a:off x="2979559" y="1558597"/>
          <a:ext cx="7523500" cy="41455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3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6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9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50" b="1" dirty="0" err="1">
                          <a:solidFill>
                            <a:srgbClr val="FFFFF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구분</a:t>
                      </a:r>
                      <a:endParaRPr sz="1850" b="1" dirty="0">
                        <a:solidFill>
                          <a:srgbClr val="FFFFF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50" b="1">
                          <a:solidFill>
                            <a:srgbClr val="FFFFF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담당</a:t>
                      </a:r>
                      <a:endParaRPr sz="1850" b="1">
                        <a:solidFill>
                          <a:srgbClr val="FFFFF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50" b="1" dirty="0" err="1">
                          <a:solidFill>
                            <a:srgbClr val="FFFFF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역할</a:t>
                      </a:r>
                      <a:endParaRPr sz="1850" b="1" dirty="0">
                        <a:solidFill>
                          <a:srgbClr val="FFFFF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0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dirty="0" err="1">
                          <a:solidFill>
                            <a:srgbClr val="FFFFF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공동</a:t>
                      </a:r>
                      <a:endParaRPr sz="1650" b="1" dirty="0">
                        <a:solidFill>
                          <a:srgbClr val="FFFFF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5250" marR="95250" marT="95250" marB="95250" anchor="ctr">
                    <a:lnL w="2857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-</a:t>
                      </a:r>
                      <a:endParaRPr sz="19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5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- UX/UI 설계</a:t>
                      </a:r>
                      <a:endParaRPr sz="130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25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- DB 설계</a:t>
                      </a:r>
                      <a:endParaRPr sz="130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25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- 테스트</a:t>
                      </a:r>
                      <a:endParaRPr sz="130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25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- 보고서 작성</a:t>
                      </a:r>
                      <a:endParaRPr sz="130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25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- 보수 작업</a:t>
                      </a:r>
                      <a:endParaRPr sz="130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000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>
                          <a:solidFill>
                            <a:srgbClr val="FFFFF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개인</a:t>
                      </a:r>
                      <a:endParaRPr sz="1650" b="1">
                        <a:solidFill>
                          <a:srgbClr val="FFFFF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5250" marR="95250" marT="95250" marB="95250" anchor="ctr">
                    <a:lnL w="2857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혜윤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5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- UX/ UI 구현</a:t>
                      </a:r>
                      <a:endParaRPr sz="130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25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- 제스쳐 구현</a:t>
                      </a:r>
                      <a:endParaRPr sz="130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25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- MAP API</a:t>
                      </a:r>
                      <a:endParaRPr sz="130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4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난영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5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- OpenCV</a:t>
                      </a:r>
                      <a:endParaRPr sz="13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25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- </a:t>
                      </a:r>
                      <a:r>
                        <a:rPr lang="en-US" sz="13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위치</a:t>
                      </a:r>
                      <a:r>
                        <a:rPr lang="en-US" sz="13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DB </a:t>
                      </a:r>
                      <a:r>
                        <a:rPr lang="en-US" sz="13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구현</a:t>
                      </a:r>
                      <a:endParaRPr sz="13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4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영주</a:t>
                      </a:r>
                      <a:endParaRPr sz="150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5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- </a:t>
                      </a:r>
                      <a:r>
                        <a:rPr lang="en-US" sz="13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음성</a:t>
                      </a:r>
                      <a:r>
                        <a:rPr lang="en-US" sz="13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DB </a:t>
                      </a:r>
                      <a:r>
                        <a:rPr lang="en-US" sz="13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구현</a:t>
                      </a:r>
                      <a:endParaRPr sz="13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25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- Speech API</a:t>
                      </a:r>
                      <a:endParaRPr sz="13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9" name="그림 2" descr="그림 2">
            <a:extLst>
              <a:ext uri="{FF2B5EF4-FFF2-40B4-BE49-F238E27FC236}">
                <a16:creationId xmlns:a16="http://schemas.microsoft.com/office/drawing/2014/main" id="{492CEC29-F6B7-4932-ADB1-B74F4C93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9" y="762651"/>
            <a:ext cx="617093" cy="7973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그룹 25"/>
          <p:cNvGrpSpPr/>
          <p:nvPr/>
        </p:nvGrpSpPr>
        <p:grpSpPr>
          <a:xfrm>
            <a:off x="414702" y="343094"/>
            <a:ext cx="11414238" cy="5939664"/>
            <a:chOff x="0" y="-1"/>
            <a:chExt cx="11414236" cy="5939662"/>
          </a:xfrm>
        </p:grpSpPr>
        <p:sp>
          <p:nvSpPr>
            <p:cNvPr id="143" name="모서리가 둥근 직사각형 4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144" name="모서리가 둥근 직사각형"/>
            <p:cNvSpPr/>
            <p:nvPr/>
          </p:nvSpPr>
          <p:spPr>
            <a:xfrm>
              <a:off x="1588130" y="-1"/>
              <a:ext cx="9826106" cy="5939662"/>
            </a:xfrm>
            <a:prstGeom prst="roundRect">
              <a:avLst>
                <a:gd name="adj" fmla="val 4007"/>
              </a:avLst>
            </a:pr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50000"/>
                </a:lnSpc>
                <a:defRPr sz="2800">
                  <a:solidFill>
                    <a:srgbClr val="595959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148" name="Freeform 9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pSp>
        <p:nvGrpSpPr>
          <p:cNvPr id="151" name="Group 12"/>
          <p:cNvGrpSpPr/>
          <p:nvPr/>
        </p:nvGrpSpPr>
        <p:grpSpPr>
          <a:xfrm>
            <a:off x="599825" y="2045575"/>
            <a:ext cx="229345" cy="182439"/>
            <a:chOff x="0" y="0"/>
            <a:chExt cx="229343" cy="182438"/>
          </a:xfrm>
        </p:grpSpPr>
        <p:sp>
          <p:nvSpPr>
            <p:cNvPr id="149" name="Freeform 13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150" name="Freeform 14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153" name="자유형 11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154" name="Freeform 6"/>
          <p:cNvSpPr/>
          <p:nvPr/>
        </p:nvSpPr>
        <p:spPr>
          <a:xfrm rot="10800000" flipH="1" flipV="1">
            <a:off x="628247" y="3372799"/>
            <a:ext cx="172501" cy="152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aphicFrame>
        <p:nvGraphicFramePr>
          <p:cNvPr id="155" name="표 20"/>
          <p:cNvGraphicFramePr/>
          <p:nvPr>
            <p:extLst>
              <p:ext uri="{D42A27DB-BD31-4B8C-83A1-F6EECF244321}">
                <p14:modId xmlns:p14="http://schemas.microsoft.com/office/powerpoint/2010/main" val="2179994656"/>
              </p:ext>
            </p:extLst>
          </p:nvPr>
        </p:nvGraphicFramePr>
        <p:xfrm>
          <a:off x="977899" y="1840440"/>
          <a:ext cx="854253" cy="32046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5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chemeClr val="accent3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Feedback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</a:t>
                      </a: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일정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역할</a:t>
                      </a:r>
                      <a:r>
                        <a:rPr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dirty="0">
                        <a:solidFill>
                          <a:schemeClr val="tx1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58" name="그룹 21"/>
          <p:cNvGrpSpPr/>
          <p:nvPr/>
        </p:nvGrpSpPr>
        <p:grpSpPr>
          <a:xfrm>
            <a:off x="613267" y="892514"/>
            <a:ext cx="323772" cy="323771"/>
            <a:chOff x="0" y="0"/>
            <a:chExt cx="323770" cy="323770"/>
          </a:xfrm>
        </p:grpSpPr>
        <p:sp>
          <p:nvSpPr>
            <p:cNvPr id="156" name="타원 22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pic>
          <p:nvPicPr>
            <p:cNvPr id="157" name="그림 23" descr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9" name="직선 연결선 27"/>
          <p:cNvSpPr/>
          <p:nvPr/>
        </p:nvSpPr>
        <p:spPr>
          <a:xfrm>
            <a:off x="657602" y="1400175"/>
            <a:ext cx="1094998" cy="0"/>
          </a:xfrm>
          <a:prstGeom prst="line">
            <a:avLst/>
          </a:prstGeom>
          <a:ln w="31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0" name="TextBox 1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8조</a:t>
            </a:r>
          </a:p>
        </p:txBody>
      </p:sp>
      <p:sp>
        <p:nvSpPr>
          <p:cNvPr id="161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pic>
        <p:nvPicPr>
          <p:cNvPr id="62" name="그림 2" descr="그림 2">
            <a:extLst>
              <a:ext uri="{FF2B5EF4-FFF2-40B4-BE49-F238E27FC236}">
                <a16:creationId xmlns:a16="http://schemas.microsoft.com/office/drawing/2014/main" id="{A504588C-1BFE-4D85-98FA-44C0363B2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9" y="762651"/>
            <a:ext cx="617093" cy="797319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Google Shape;205;p15">
            <a:extLst>
              <a:ext uri="{FF2B5EF4-FFF2-40B4-BE49-F238E27FC236}">
                <a16:creationId xmlns:a16="http://schemas.microsoft.com/office/drawing/2014/main" id="{EEC0B773-042D-4A49-8327-818A99EF8D65}"/>
              </a:ext>
            </a:extLst>
          </p:cNvPr>
          <p:cNvSpPr/>
          <p:nvPr/>
        </p:nvSpPr>
        <p:spPr>
          <a:xfrm>
            <a:off x="2353800" y="3608115"/>
            <a:ext cx="1296000" cy="5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206;p15">
            <a:extLst>
              <a:ext uri="{FF2B5EF4-FFF2-40B4-BE49-F238E27FC236}">
                <a16:creationId xmlns:a16="http://schemas.microsoft.com/office/drawing/2014/main" id="{913CA5E2-138F-4D86-8E0B-53193BBD8065}"/>
              </a:ext>
            </a:extLst>
          </p:cNvPr>
          <p:cNvSpPr/>
          <p:nvPr/>
        </p:nvSpPr>
        <p:spPr>
          <a:xfrm>
            <a:off x="4946571" y="3608115"/>
            <a:ext cx="5921700" cy="5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Google Shape;207;p15">
            <a:extLst>
              <a:ext uri="{FF2B5EF4-FFF2-40B4-BE49-F238E27FC236}">
                <a16:creationId xmlns:a16="http://schemas.microsoft.com/office/drawing/2014/main" id="{B605A67B-5BBE-4037-BC8D-E84F5D1DD0E3}"/>
              </a:ext>
            </a:extLst>
          </p:cNvPr>
          <p:cNvGrpSpPr/>
          <p:nvPr/>
        </p:nvGrpSpPr>
        <p:grpSpPr>
          <a:xfrm>
            <a:off x="3985125" y="3059375"/>
            <a:ext cx="2001206" cy="1148768"/>
            <a:chOff x="1784153" y="1297877"/>
            <a:chExt cx="2794200" cy="1015800"/>
          </a:xfrm>
        </p:grpSpPr>
        <p:sp>
          <p:nvSpPr>
            <p:cNvPr id="80" name="Google Shape;208;p15">
              <a:extLst>
                <a:ext uri="{FF2B5EF4-FFF2-40B4-BE49-F238E27FC236}">
                  <a16:creationId xmlns:a16="http://schemas.microsoft.com/office/drawing/2014/main" id="{689F43FE-E310-44A4-B8FE-AA36CD25AFE7}"/>
                </a:ext>
              </a:extLst>
            </p:cNvPr>
            <p:cNvSpPr/>
            <p:nvPr/>
          </p:nvSpPr>
          <p:spPr>
            <a:xfrm rot="5400000">
              <a:off x="1940460" y="1141577"/>
              <a:ext cx="594900" cy="907500"/>
            </a:xfrm>
            <a:prstGeom prst="rtTriangle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209;p15">
              <a:extLst>
                <a:ext uri="{FF2B5EF4-FFF2-40B4-BE49-F238E27FC236}">
                  <a16:creationId xmlns:a16="http://schemas.microsoft.com/office/drawing/2014/main" id="{C6138438-B0CF-4FBA-85EF-4FA3CCDA864B}"/>
                </a:ext>
              </a:extLst>
            </p:cNvPr>
            <p:cNvSpPr txBox="1"/>
            <p:nvPr/>
          </p:nvSpPr>
          <p:spPr>
            <a:xfrm>
              <a:off x="1784153" y="1297877"/>
              <a:ext cx="27942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0</a:t>
              </a:r>
              <a:r>
                <a:rPr lang="en-US" sz="4500" dirty="0"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Arial"/>
                  <a:sym typeface="Arial"/>
                </a:rPr>
                <a:t>5</a:t>
              </a:r>
              <a:endParaRPr sz="4500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82" name="Google Shape;210;p15">
              <a:extLst>
                <a:ext uri="{FF2B5EF4-FFF2-40B4-BE49-F238E27FC236}">
                  <a16:creationId xmlns:a16="http://schemas.microsoft.com/office/drawing/2014/main" id="{44532950-2837-4BD0-AC7F-965A4C6E62DC}"/>
                </a:ext>
              </a:extLst>
            </p:cNvPr>
            <p:cNvSpPr/>
            <p:nvPr/>
          </p:nvSpPr>
          <p:spPr>
            <a:xfrm>
              <a:off x="1819074" y="1964987"/>
              <a:ext cx="953400" cy="194700"/>
            </a:xfrm>
            <a:prstGeom prst="rect">
              <a:avLst/>
            </a:prstGeom>
            <a:solidFill>
              <a:srgbClr val="ECECE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Google Shape;211;p15">
            <a:extLst>
              <a:ext uri="{FF2B5EF4-FFF2-40B4-BE49-F238E27FC236}">
                <a16:creationId xmlns:a16="http://schemas.microsoft.com/office/drawing/2014/main" id="{AC5084FB-CB17-4093-B0D3-CF5E98F3533E}"/>
              </a:ext>
            </a:extLst>
          </p:cNvPr>
          <p:cNvSpPr txBox="1"/>
          <p:nvPr/>
        </p:nvSpPr>
        <p:spPr>
          <a:xfrm>
            <a:off x="3912471" y="3883300"/>
            <a:ext cx="16380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진행</a:t>
            </a:r>
            <a:r>
              <a:rPr lang="en-US" altLang="ko-KR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경과</a:t>
            </a:r>
            <a:endParaRPr sz="1800" b="1" dirty="0">
              <a:solidFill>
                <a:srgbClr val="00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4" name="Freeform 36">
            <a:extLst>
              <a:ext uri="{FF2B5EF4-FFF2-40B4-BE49-F238E27FC236}">
                <a16:creationId xmlns:a16="http://schemas.microsoft.com/office/drawing/2014/main" id="{3C341B4D-E9B6-415C-BBB0-9C1E507BBE93}"/>
              </a:ext>
            </a:extLst>
          </p:cNvPr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20959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그룹 25"/>
          <p:cNvGrpSpPr/>
          <p:nvPr/>
        </p:nvGrpSpPr>
        <p:grpSpPr>
          <a:xfrm>
            <a:off x="388882" y="331250"/>
            <a:ext cx="11414238" cy="5939664"/>
            <a:chOff x="0" y="-1"/>
            <a:chExt cx="11414236" cy="5939662"/>
          </a:xfrm>
        </p:grpSpPr>
        <p:sp>
          <p:nvSpPr>
            <p:cNvPr id="518" name="모서리가 둥근 직사각형 4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521" name="모서리가 둥근 직사각형 5"/>
            <p:cNvGrpSpPr/>
            <p:nvPr/>
          </p:nvGrpSpPr>
          <p:grpSpPr>
            <a:xfrm>
              <a:off x="1588130" y="-1"/>
              <a:ext cx="9826106" cy="5939662"/>
              <a:chOff x="0" y="0"/>
              <a:chExt cx="9826105" cy="5939660"/>
            </a:xfrm>
          </p:grpSpPr>
          <p:sp>
            <p:nvSpPr>
              <p:cNvPr id="519" name="모서리가 둥근 직사각형"/>
              <p:cNvSpPr/>
              <p:nvPr/>
            </p:nvSpPr>
            <p:spPr>
              <a:xfrm>
                <a:off x="0" y="0"/>
                <a:ext cx="9826105" cy="5939660"/>
              </a:xfrm>
              <a:prstGeom prst="roundRect">
                <a:avLst>
                  <a:gd name="adj" fmla="val 4007"/>
                </a:avLst>
              </a:prstGeom>
              <a:gradFill flip="none" rotWithShape="1"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lnSpc>
                    <a:spcPct val="150000"/>
                  </a:lnSpc>
                  <a:defRPr sz="2800" b="1" i="1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520" name="Q&amp;A"/>
              <p:cNvSpPr txBox="1"/>
              <p:nvPr/>
            </p:nvSpPr>
            <p:spPr>
              <a:xfrm>
                <a:off x="311988" y="275987"/>
                <a:ext cx="9398688" cy="68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50000"/>
                  </a:lnSpc>
                  <a:defRPr sz="2800" b="1" i="1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rPr lang="ko-KR" altLang="en-US" dirty="0"/>
                  <a:t>진행 경과 </a:t>
                </a:r>
                <a:r>
                  <a:rPr lang="en-US" altLang="ko-KR" dirty="0"/>
                  <a:t>– 1) </a:t>
                </a:r>
                <a:r>
                  <a:rPr lang="ko-KR" altLang="en-US" dirty="0"/>
                  <a:t>인하대 후문 범위 확정</a:t>
                </a:r>
                <a:endParaRPr dirty="0"/>
              </a:p>
            </p:txBody>
          </p:sp>
        </p:grpSp>
      </p:grpSp>
      <p:sp>
        <p:nvSpPr>
          <p:cNvPr id="523" name="Freeform 9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pSp>
        <p:nvGrpSpPr>
          <p:cNvPr id="526" name="Group 12"/>
          <p:cNvGrpSpPr/>
          <p:nvPr/>
        </p:nvGrpSpPr>
        <p:grpSpPr>
          <a:xfrm>
            <a:off x="599825" y="2045575"/>
            <a:ext cx="229345" cy="182439"/>
            <a:chOff x="0" y="0"/>
            <a:chExt cx="229343" cy="182438"/>
          </a:xfrm>
        </p:grpSpPr>
        <p:sp>
          <p:nvSpPr>
            <p:cNvPr id="524" name="Freeform 13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525" name="Freeform 14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527" name="Freeform 36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528" name="자유형 11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529" name="Freeform 6"/>
          <p:cNvSpPr/>
          <p:nvPr/>
        </p:nvSpPr>
        <p:spPr>
          <a:xfrm rot="10800000" flipH="1" flipV="1">
            <a:off x="628247" y="3372799"/>
            <a:ext cx="172501" cy="152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aphicFrame>
        <p:nvGraphicFramePr>
          <p:cNvPr id="530" name="표 20"/>
          <p:cNvGraphicFramePr/>
          <p:nvPr>
            <p:extLst>
              <p:ext uri="{D42A27DB-BD31-4B8C-83A1-F6EECF244321}">
                <p14:modId xmlns:p14="http://schemas.microsoft.com/office/powerpoint/2010/main" val="1432861326"/>
              </p:ext>
            </p:extLst>
          </p:nvPr>
        </p:nvGraphicFramePr>
        <p:xfrm>
          <a:off x="977899" y="1840440"/>
          <a:ext cx="854253" cy="32046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5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solidFill>
                            <a:schemeClr val="accent3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Feedback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</a:t>
                      </a: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일정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역할</a:t>
                      </a:r>
                      <a:r>
                        <a:rPr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b="0" dirty="0"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b="0" dirty="0"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33" name="그룹 21"/>
          <p:cNvGrpSpPr/>
          <p:nvPr/>
        </p:nvGrpSpPr>
        <p:grpSpPr>
          <a:xfrm>
            <a:off x="613267" y="892514"/>
            <a:ext cx="323772" cy="323771"/>
            <a:chOff x="0" y="0"/>
            <a:chExt cx="323770" cy="323770"/>
          </a:xfrm>
        </p:grpSpPr>
        <p:sp>
          <p:nvSpPr>
            <p:cNvPr id="531" name="타원 22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pic>
          <p:nvPicPr>
            <p:cNvPr id="532" name="그림 23" descr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4" name="직선 연결선 27"/>
          <p:cNvSpPr/>
          <p:nvPr/>
        </p:nvSpPr>
        <p:spPr>
          <a:xfrm>
            <a:off x="657602" y="1400175"/>
            <a:ext cx="1094998" cy="0"/>
          </a:xfrm>
          <a:prstGeom prst="line">
            <a:avLst/>
          </a:prstGeom>
          <a:ln w="31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5" name="TextBox 1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8조</a:t>
            </a:r>
          </a:p>
        </p:txBody>
      </p:sp>
      <p:sp>
        <p:nvSpPr>
          <p:cNvPr id="536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pic>
        <p:nvPicPr>
          <p:cNvPr id="2" name="Google Shape;400;p23">
            <a:extLst>
              <a:ext uri="{FF2B5EF4-FFF2-40B4-BE49-F238E27FC236}">
                <a16:creationId xmlns:a16="http://schemas.microsoft.com/office/drawing/2014/main" id="{808EA772-906F-4AD8-8E5B-9396869098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0775" y="1719075"/>
            <a:ext cx="2743199" cy="365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그림 2" descr="그림 2">
            <a:extLst>
              <a:ext uri="{FF2B5EF4-FFF2-40B4-BE49-F238E27FC236}">
                <a16:creationId xmlns:a16="http://schemas.microsoft.com/office/drawing/2014/main" id="{F8004FD8-FED0-47A7-8219-63D8F2097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9" y="762651"/>
            <a:ext cx="617093" cy="797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2222B6-F7C3-4D39-948A-258CD0C3D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8291" y="1568024"/>
            <a:ext cx="3998419" cy="399841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그룹 25"/>
          <p:cNvGrpSpPr/>
          <p:nvPr/>
        </p:nvGrpSpPr>
        <p:grpSpPr>
          <a:xfrm>
            <a:off x="388882" y="331250"/>
            <a:ext cx="11414238" cy="5939664"/>
            <a:chOff x="0" y="-1"/>
            <a:chExt cx="11414236" cy="5939662"/>
          </a:xfrm>
        </p:grpSpPr>
        <p:sp>
          <p:nvSpPr>
            <p:cNvPr id="518" name="모서리가 둥근 직사각형 4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521" name="모서리가 둥근 직사각형 5"/>
            <p:cNvGrpSpPr/>
            <p:nvPr/>
          </p:nvGrpSpPr>
          <p:grpSpPr>
            <a:xfrm>
              <a:off x="1588130" y="-1"/>
              <a:ext cx="9826106" cy="5939662"/>
              <a:chOff x="0" y="0"/>
              <a:chExt cx="9826105" cy="5939660"/>
            </a:xfrm>
          </p:grpSpPr>
          <p:sp>
            <p:nvSpPr>
              <p:cNvPr id="519" name="모서리가 둥근 직사각형"/>
              <p:cNvSpPr/>
              <p:nvPr/>
            </p:nvSpPr>
            <p:spPr>
              <a:xfrm>
                <a:off x="0" y="0"/>
                <a:ext cx="9826105" cy="5939660"/>
              </a:xfrm>
              <a:prstGeom prst="roundRect">
                <a:avLst>
                  <a:gd name="adj" fmla="val 4007"/>
                </a:avLst>
              </a:prstGeom>
              <a:gradFill flip="none" rotWithShape="1"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lnSpc>
                    <a:spcPct val="150000"/>
                  </a:lnSpc>
                  <a:defRPr sz="2800" b="1" i="1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520" name="Q&amp;A"/>
              <p:cNvSpPr txBox="1"/>
              <p:nvPr/>
            </p:nvSpPr>
            <p:spPr>
              <a:xfrm>
                <a:off x="311988" y="275987"/>
                <a:ext cx="9398688" cy="68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50000"/>
                  </a:lnSpc>
                  <a:defRPr sz="2800" b="1" i="1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rPr lang="ko-KR" altLang="en-US" dirty="0"/>
                  <a:t>진행 경과 </a:t>
                </a:r>
                <a:r>
                  <a:rPr lang="en-US" altLang="ko-KR" dirty="0"/>
                  <a:t>– 2) </a:t>
                </a:r>
                <a:r>
                  <a:rPr lang="ko-KR" altLang="en-US" dirty="0"/>
                  <a:t>주변 탐색</a:t>
                </a:r>
                <a:endParaRPr dirty="0"/>
              </a:p>
            </p:txBody>
          </p:sp>
        </p:grpSp>
      </p:grpSp>
      <p:sp>
        <p:nvSpPr>
          <p:cNvPr id="523" name="Freeform 9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pSp>
        <p:nvGrpSpPr>
          <p:cNvPr id="526" name="Group 12"/>
          <p:cNvGrpSpPr/>
          <p:nvPr/>
        </p:nvGrpSpPr>
        <p:grpSpPr>
          <a:xfrm>
            <a:off x="599825" y="2045575"/>
            <a:ext cx="229345" cy="182439"/>
            <a:chOff x="0" y="0"/>
            <a:chExt cx="229343" cy="182438"/>
          </a:xfrm>
        </p:grpSpPr>
        <p:sp>
          <p:nvSpPr>
            <p:cNvPr id="524" name="Freeform 13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525" name="Freeform 14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527" name="Freeform 36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528" name="자유형 11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529" name="Freeform 6"/>
          <p:cNvSpPr/>
          <p:nvPr/>
        </p:nvSpPr>
        <p:spPr>
          <a:xfrm rot="10800000" flipH="1" flipV="1">
            <a:off x="628247" y="3372799"/>
            <a:ext cx="172501" cy="152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aphicFrame>
        <p:nvGraphicFramePr>
          <p:cNvPr id="530" name="표 20"/>
          <p:cNvGraphicFramePr/>
          <p:nvPr/>
        </p:nvGraphicFramePr>
        <p:xfrm>
          <a:off x="977899" y="1840440"/>
          <a:ext cx="854253" cy="32046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5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solidFill>
                            <a:schemeClr val="accent3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Feedback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</a:t>
                      </a: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일정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역할</a:t>
                      </a:r>
                      <a:r>
                        <a:rPr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b="0" dirty="0"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b="0" dirty="0"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33" name="그룹 21"/>
          <p:cNvGrpSpPr/>
          <p:nvPr/>
        </p:nvGrpSpPr>
        <p:grpSpPr>
          <a:xfrm>
            <a:off x="613267" y="892514"/>
            <a:ext cx="323772" cy="323771"/>
            <a:chOff x="0" y="0"/>
            <a:chExt cx="323770" cy="323770"/>
          </a:xfrm>
        </p:grpSpPr>
        <p:sp>
          <p:nvSpPr>
            <p:cNvPr id="531" name="타원 22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pic>
          <p:nvPicPr>
            <p:cNvPr id="532" name="그림 23" descr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4" name="직선 연결선 27"/>
          <p:cNvSpPr/>
          <p:nvPr/>
        </p:nvSpPr>
        <p:spPr>
          <a:xfrm>
            <a:off x="657602" y="1400175"/>
            <a:ext cx="1094998" cy="0"/>
          </a:xfrm>
          <a:prstGeom prst="line">
            <a:avLst/>
          </a:prstGeom>
          <a:ln w="31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5" name="TextBox 1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8조</a:t>
            </a:r>
          </a:p>
        </p:txBody>
      </p:sp>
      <p:sp>
        <p:nvSpPr>
          <p:cNvPr id="536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3" name="Google Shape;423;p24">
            <a:extLst>
              <a:ext uri="{FF2B5EF4-FFF2-40B4-BE49-F238E27FC236}">
                <a16:creationId xmlns:a16="http://schemas.microsoft.com/office/drawing/2014/main" id="{E8BE5569-1969-4BC4-8098-14A730826B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2175" y="1400175"/>
            <a:ext cx="2580177" cy="19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24;p24">
            <a:extLst>
              <a:ext uri="{FF2B5EF4-FFF2-40B4-BE49-F238E27FC236}">
                <a16:creationId xmlns:a16="http://schemas.microsoft.com/office/drawing/2014/main" id="{D5371493-05BB-44EB-A1BB-3E8FD514AE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6300" y="1303838"/>
            <a:ext cx="2650924" cy="200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25;p24">
            <a:extLst>
              <a:ext uri="{FF2B5EF4-FFF2-40B4-BE49-F238E27FC236}">
                <a16:creationId xmlns:a16="http://schemas.microsoft.com/office/drawing/2014/main" id="{6A436F4B-8FF9-46E6-8C3A-2F0918197F1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175" y="4035238"/>
            <a:ext cx="2580175" cy="1961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26;p24">
            <a:extLst>
              <a:ext uri="{FF2B5EF4-FFF2-40B4-BE49-F238E27FC236}">
                <a16:creationId xmlns:a16="http://schemas.microsoft.com/office/drawing/2014/main" id="{E089E2FA-E5DD-49F4-A968-2F725EC11CF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6300" y="4012938"/>
            <a:ext cx="2650926" cy="200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427;p24">
            <a:extLst>
              <a:ext uri="{FF2B5EF4-FFF2-40B4-BE49-F238E27FC236}">
                <a16:creationId xmlns:a16="http://schemas.microsoft.com/office/drawing/2014/main" id="{135F0713-C23E-4680-AE39-4C45981324DF}"/>
              </a:ext>
            </a:extLst>
          </p:cNvPr>
          <p:cNvCxnSpPr>
            <a:cxnSpLocks/>
          </p:cNvCxnSpPr>
          <p:nvPr/>
        </p:nvCxnSpPr>
        <p:spPr>
          <a:xfrm>
            <a:off x="6914325" y="1422300"/>
            <a:ext cx="0" cy="46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428;p24">
            <a:extLst>
              <a:ext uri="{FF2B5EF4-FFF2-40B4-BE49-F238E27FC236}">
                <a16:creationId xmlns:a16="http://schemas.microsoft.com/office/drawing/2014/main" id="{357884CC-9B9C-49B4-9798-FD41A14BBDD1}"/>
              </a:ext>
            </a:extLst>
          </p:cNvPr>
          <p:cNvCxnSpPr>
            <a:cxnSpLocks/>
          </p:cNvCxnSpPr>
          <p:nvPr/>
        </p:nvCxnSpPr>
        <p:spPr>
          <a:xfrm flipH="1">
            <a:off x="3773725" y="3647275"/>
            <a:ext cx="6379500" cy="282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" name="그림 2" descr="그림 2">
            <a:extLst>
              <a:ext uri="{FF2B5EF4-FFF2-40B4-BE49-F238E27FC236}">
                <a16:creationId xmlns:a16="http://schemas.microsoft.com/office/drawing/2014/main" id="{EF8C6E79-3D92-42EA-B8B4-BB7BE3034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899" y="762651"/>
            <a:ext cx="617093" cy="79731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113778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그룹 25"/>
          <p:cNvGrpSpPr/>
          <p:nvPr/>
        </p:nvGrpSpPr>
        <p:grpSpPr>
          <a:xfrm>
            <a:off x="388882" y="331250"/>
            <a:ext cx="11414238" cy="5939664"/>
            <a:chOff x="0" y="-1"/>
            <a:chExt cx="11414236" cy="5939662"/>
          </a:xfrm>
        </p:grpSpPr>
        <p:sp>
          <p:nvSpPr>
            <p:cNvPr id="518" name="모서리가 둥근 직사각형 4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521" name="모서리가 둥근 직사각형 5"/>
            <p:cNvGrpSpPr/>
            <p:nvPr/>
          </p:nvGrpSpPr>
          <p:grpSpPr>
            <a:xfrm>
              <a:off x="1588130" y="-1"/>
              <a:ext cx="9826106" cy="5939662"/>
              <a:chOff x="0" y="0"/>
              <a:chExt cx="9826105" cy="5939660"/>
            </a:xfrm>
          </p:grpSpPr>
          <p:sp>
            <p:nvSpPr>
              <p:cNvPr id="519" name="모서리가 둥근 직사각형"/>
              <p:cNvSpPr/>
              <p:nvPr/>
            </p:nvSpPr>
            <p:spPr>
              <a:xfrm>
                <a:off x="0" y="0"/>
                <a:ext cx="9826105" cy="5939660"/>
              </a:xfrm>
              <a:prstGeom prst="roundRect">
                <a:avLst>
                  <a:gd name="adj" fmla="val 4007"/>
                </a:avLst>
              </a:prstGeom>
              <a:gradFill flip="none" rotWithShape="1"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lnSpc>
                    <a:spcPct val="150000"/>
                  </a:lnSpc>
                  <a:defRPr sz="2800" b="1" i="1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520" name="Q&amp;A"/>
              <p:cNvSpPr txBox="1"/>
              <p:nvPr/>
            </p:nvSpPr>
            <p:spPr>
              <a:xfrm>
                <a:off x="311988" y="275987"/>
                <a:ext cx="9398688" cy="68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50000"/>
                  </a:lnSpc>
                  <a:defRPr sz="2800" b="1" i="1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rPr lang="ko-KR" altLang="en-US" dirty="0"/>
                  <a:t>진행 경과 </a:t>
                </a:r>
                <a:r>
                  <a:rPr lang="en-US" altLang="ko-KR" dirty="0"/>
                  <a:t>– 3) UX/UI</a:t>
                </a:r>
                <a:r>
                  <a:rPr lang="ko-KR" altLang="en-US" dirty="0"/>
                  <a:t> 설계</a:t>
                </a:r>
                <a:endParaRPr dirty="0"/>
              </a:p>
            </p:txBody>
          </p:sp>
        </p:grpSp>
      </p:grpSp>
      <p:sp>
        <p:nvSpPr>
          <p:cNvPr id="523" name="Freeform 9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pSp>
        <p:nvGrpSpPr>
          <p:cNvPr id="526" name="Group 12"/>
          <p:cNvGrpSpPr/>
          <p:nvPr/>
        </p:nvGrpSpPr>
        <p:grpSpPr>
          <a:xfrm>
            <a:off x="599825" y="2045575"/>
            <a:ext cx="229345" cy="182439"/>
            <a:chOff x="0" y="0"/>
            <a:chExt cx="229343" cy="182438"/>
          </a:xfrm>
        </p:grpSpPr>
        <p:sp>
          <p:nvSpPr>
            <p:cNvPr id="524" name="Freeform 13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525" name="Freeform 14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527" name="Freeform 36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528" name="자유형 11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529" name="Freeform 6"/>
          <p:cNvSpPr/>
          <p:nvPr/>
        </p:nvSpPr>
        <p:spPr>
          <a:xfrm rot="10800000" flipH="1" flipV="1">
            <a:off x="628247" y="3372799"/>
            <a:ext cx="172501" cy="152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aphicFrame>
        <p:nvGraphicFramePr>
          <p:cNvPr id="530" name="표 20"/>
          <p:cNvGraphicFramePr/>
          <p:nvPr/>
        </p:nvGraphicFramePr>
        <p:xfrm>
          <a:off x="977899" y="1840440"/>
          <a:ext cx="854253" cy="32046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5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solidFill>
                            <a:schemeClr val="accent3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Feedback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</a:t>
                      </a: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일정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역할</a:t>
                      </a:r>
                      <a:r>
                        <a:rPr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b="0" dirty="0"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b="0" dirty="0"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33" name="그룹 21"/>
          <p:cNvGrpSpPr/>
          <p:nvPr/>
        </p:nvGrpSpPr>
        <p:grpSpPr>
          <a:xfrm>
            <a:off x="613267" y="892514"/>
            <a:ext cx="323772" cy="323771"/>
            <a:chOff x="0" y="0"/>
            <a:chExt cx="323770" cy="323770"/>
          </a:xfrm>
        </p:grpSpPr>
        <p:sp>
          <p:nvSpPr>
            <p:cNvPr id="531" name="타원 22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pic>
          <p:nvPicPr>
            <p:cNvPr id="532" name="그림 23" descr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4" name="직선 연결선 27"/>
          <p:cNvSpPr/>
          <p:nvPr/>
        </p:nvSpPr>
        <p:spPr>
          <a:xfrm>
            <a:off x="657602" y="1400175"/>
            <a:ext cx="1094998" cy="0"/>
          </a:xfrm>
          <a:prstGeom prst="line">
            <a:avLst/>
          </a:prstGeom>
          <a:ln w="31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5" name="TextBox 1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8조</a:t>
            </a:r>
          </a:p>
        </p:txBody>
      </p:sp>
      <p:sp>
        <p:nvSpPr>
          <p:cNvPr id="536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pic>
        <p:nvPicPr>
          <p:cNvPr id="23" name="그림 2" descr="그림 2">
            <a:extLst>
              <a:ext uri="{FF2B5EF4-FFF2-40B4-BE49-F238E27FC236}">
                <a16:creationId xmlns:a16="http://schemas.microsoft.com/office/drawing/2014/main" id="{6876CEA4-67F5-4DCA-82E5-9A1DADC22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899" y="762651"/>
            <a:ext cx="617093" cy="797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KakaoTalk_20200920_211556686">
            <a:hlinkClick r:id="" action="ppaction://media"/>
            <a:extLst>
              <a:ext uri="{FF2B5EF4-FFF2-40B4-BE49-F238E27FC236}">
                <a16:creationId xmlns:a16="http://schemas.microsoft.com/office/drawing/2014/main" id="{9DE40CB3-F44A-4679-B6A4-CD9D0933AC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09413" y="1292038"/>
            <a:ext cx="7696606" cy="481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10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그룹 25"/>
          <p:cNvGrpSpPr/>
          <p:nvPr/>
        </p:nvGrpSpPr>
        <p:grpSpPr>
          <a:xfrm>
            <a:off x="388882" y="331250"/>
            <a:ext cx="11414238" cy="5939664"/>
            <a:chOff x="0" y="-1"/>
            <a:chExt cx="11414236" cy="5939662"/>
          </a:xfrm>
        </p:grpSpPr>
        <p:sp>
          <p:nvSpPr>
            <p:cNvPr id="518" name="모서리가 둥근 직사각형 4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521" name="모서리가 둥근 직사각형 5"/>
            <p:cNvGrpSpPr/>
            <p:nvPr/>
          </p:nvGrpSpPr>
          <p:grpSpPr>
            <a:xfrm>
              <a:off x="1588130" y="-1"/>
              <a:ext cx="9826106" cy="5939662"/>
              <a:chOff x="0" y="0"/>
              <a:chExt cx="9826105" cy="5939660"/>
            </a:xfrm>
          </p:grpSpPr>
          <p:sp>
            <p:nvSpPr>
              <p:cNvPr id="519" name="모서리가 둥근 직사각형"/>
              <p:cNvSpPr/>
              <p:nvPr/>
            </p:nvSpPr>
            <p:spPr>
              <a:xfrm>
                <a:off x="0" y="0"/>
                <a:ext cx="9826105" cy="5939660"/>
              </a:xfrm>
              <a:prstGeom prst="roundRect">
                <a:avLst>
                  <a:gd name="adj" fmla="val 4007"/>
                </a:avLst>
              </a:prstGeom>
              <a:gradFill flip="none" rotWithShape="1"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lnSpc>
                    <a:spcPct val="150000"/>
                  </a:lnSpc>
                  <a:defRPr sz="2800" b="1" i="1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520" name="Q&amp;A"/>
              <p:cNvSpPr txBox="1"/>
              <p:nvPr/>
            </p:nvSpPr>
            <p:spPr>
              <a:xfrm>
                <a:off x="311988" y="275987"/>
                <a:ext cx="9398688" cy="68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50000"/>
                  </a:lnSpc>
                  <a:defRPr sz="2800" b="1" i="1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rPr lang="ko-KR" altLang="en-US" dirty="0"/>
                  <a:t>진행 경과 </a:t>
                </a:r>
                <a:r>
                  <a:rPr lang="en-US" altLang="ko-KR" dirty="0"/>
                  <a:t>– 3) UX/UI</a:t>
                </a:r>
                <a:r>
                  <a:rPr lang="ko-KR" altLang="en-US" dirty="0"/>
                  <a:t> 설계</a:t>
                </a:r>
                <a:endParaRPr dirty="0"/>
              </a:p>
            </p:txBody>
          </p:sp>
        </p:grpSp>
      </p:grpSp>
      <p:sp>
        <p:nvSpPr>
          <p:cNvPr id="523" name="Freeform 9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pSp>
        <p:nvGrpSpPr>
          <p:cNvPr id="526" name="Group 12"/>
          <p:cNvGrpSpPr/>
          <p:nvPr/>
        </p:nvGrpSpPr>
        <p:grpSpPr>
          <a:xfrm>
            <a:off x="599825" y="2045575"/>
            <a:ext cx="229345" cy="182439"/>
            <a:chOff x="0" y="0"/>
            <a:chExt cx="229343" cy="182438"/>
          </a:xfrm>
        </p:grpSpPr>
        <p:sp>
          <p:nvSpPr>
            <p:cNvPr id="524" name="Freeform 13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525" name="Freeform 14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527" name="Freeform 36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528" name="자유형 11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529" name="Freeform 6"/>
          <p:cNvSpPr/>
          <p:nvPr/>
        </p:nvSpPr>
        <p:spPr>
          <a:xfrm rot="10800000" flipH="1" flipV="1">
            <a:off x="628247" y="3372799"/>
            <a:ext cx="172501" cy="152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aphicFrame>
        <p:nvGraphicFramePr>
          <p:cNvPr id="530" name="표 20"/>
          <p:cNvGraphicFramePr/>
          <p:nvPr/>
        </p:nvGraphicFramePr>
        <p:xfrm>
          <a:off x="977899" y="1840440"/>
          <a:ext cx="854253" cy="32046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5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solidFill>
                            <a:schemeClr val="accent3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Feedback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</a:t>
                      </a: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일정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역할</a:t>
                      </a:r>
                      <a:r>
                        <a:rPr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b="0" dirty="0"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b="0" dirty="0"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33" name="그룹 21"/>
          <p:cNvGrpSpPr/>
          <p:nvPr/>
        </p:nvGrpSpPr>
        <p:grpSpPr>
          <a:xfrm>
            <a:off x="613267" y="892514"/>
            <a:ext cx="323772" cy="323771"/>
            <a:chOff x="0" y="0"/>
            <a:chExt cx="323770" cy="323770"/>
          </a:xfrm>
        </p:grpSpPr>
        <p:sp>
          <p:nvSpPr>
            <p:cNvPr id="531" name="타원 22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pic>
          <p:nvPicPr>
            <p:cNvPr id="532" name="그림 23" descr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4" name="직선 연결선 27"/>
          <p:cNvSpPr/>
          <p:nvPr/>
        </p:nvSpPr>
        <p:spPr>
          <a:xfrm>
            <a:off x="657602" y="1400175"/>
            <a:ext cx="1094998" cy="0"/>
          </a:xfrm>
          <a:prstGeom prst="line">
            <a:avLst/>
          </a:prstGeom>
          <a:ln w="31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5" name="TextBox 1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8조</a:t>
            </a:r>
          </a:p>
        </p:txBody>
      </p:sp>
      <p:sp>
        <p:nvSpPr>
          <p:cNvPr id="536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pic>
        <p:nvPicPr>
          <p:cNvPr id="23" name="그림 2" descr="그림 2">
            <a:extLst>
              <a:ext uri="{FF2B5EF4-FFF2-40B4-BE49-F238E27FC236}">
                <a16:creationId xmlns:a16="http://schemas.microsoft.com/office/drawing/2014/main" id="{6876CEA4-67F5-4DCA-82E5-9A1DADC22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9" y="762651"/>
            <a:ext cx="617093" cy="797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1877EE-6D08-426E-A241-A60F000AD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506" y="1400175"/>
            <a:ext cx="4292012" cy="43764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6E56EE-ABF0-4FD3-BCE2-647E7CA0E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466" y="1559970"/>
            <a:ext cx="3446439" cy="4031796"/>
          </a:xfrm>
          <a:prstGeom prst="rect">
            <a:avLst/>
          </a:prstGeom>
        </p:spPr>
      </p:pic>
      <p:cxnSp>
        <p:nvCxnSpPr>
          <p:cNvPr id="6" name="Google Shape;427;p24">
            <a:extLst>
              <a:ext uri="{FF2B5EF4-FFF2-40B4-BE49-F238E27FC236}">
                <a16:creationId xmlns:a16="http://schemas.microsoft.com/office/drawing/2014/main" id="{5184B4B7-C224-4003-955A-CABF4CE0FB76}"/>
              </a:ext>
            </a:extLst>
          </p:cNvPr>
          <p:cNvCxnSpPr>
            <a:cxnSpLocks/>
          </p:cNvCxnSpPr>
          <p:nvPr/>
        </p:nvCxnSpPr>
        <p:spPr>
          <a:xfrm>
            <a:off x="6359154" y="1252805"/>
            <a:ext cx="0" cy="463290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002954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그룹 25"/>
          <p:cNvGrpSpPr/>
          <p:nvPr/>
        </p:nvGrpSpPr>
        <p:grpSpPr>
          <a:xfrm>
            <a:off x="388882" y="331251"/>
            <a:ext cx="11414236" cy="5939662"/>
            <a:chOff x="0" y="0"/>
            <a:chExt cx="11414234" cy="5939660"/>
          </a:xfrm>
        </p:grpSpPr>
        <p:sp>
          <p:nvSpPr>
            <p:cNvPr id="143" name="모서리가 둥근 직사각형 4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146" name="모서리가 둥근 직사각형 5"/>
            <p:cNvGrpSpPr/>
            <p:nvPr/>
          </p:nvGrpSpPr>
          <p:grpSpPr>
            <a:xfrm>
              <a:off x="1588130" y="-1"/>
              <a:ext cx="9826105" cy="5939661"/>
              <a:chOff x="0" y="0"/>
              <a:chExt cx="9826104" cy="5939659"/>
            </a:xfrm>
          </p:grpSpPr>
          <p:sp>
            <p:nvSpPr>
              <p:cNvPr id="144" name="모서리가 둥근 직사각형"/>
              <p:cNvSpPr/>
              <p:nvPr/>
            </p:nvSpPr>
            <p:spPr>
              <a:xfrm>
                <a:off x="0" y="0"/>
                <a:ext cx="9826105" cy="5939660"/>
              </a:xfrm>
              <a:prstGeom prst="roundRect">
                <a:avLst>
                  <a:gd name="adj" fmla="val 4007"/>
                </a:avLst>
              </a:prstGeom>
              <a:gradFill flip="none" rotWithShape="1"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lnSpc>
                    <a:spcPct val="150000"/>
                  </a:lnSpc>
                  <a:defRPr sz="2800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45" name="Index"/>
              <p:cNvSpPr txBox="1"/>
              <p:nvPr/>
            </p:nvSpPr>
            <p:spPr>
              <a:xfrm>
                <a:off x="311988" y="275987"/>
                <a:ext cx="9398688" cy="11709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50000"/>
                  </a:lnSpc>
                  <a:defRPr sz="2800" b="1" i="1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t>Index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48" name="Freeform 9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pSp>
        <p:nvGrpSpPr>
          <p:cNvPr id="151" name="Group 12"/>
          <p:cNvGrpSpPr/>
          <p:nvPr/>
        </p:nvGrpSpPr>
        <p:grpSpPr>
          <a:xfrm>
            <a:off x="599825" y="2045575"/>
            <a:ext cx="229345" cy="182439"/>
            <a:chOff x="0" y="0"/>
            <a:chExt cx="229343" cy="182438"/>
          </a:xfrm>
        </p:grpSpPr>
        <p:sp>
          <p:nvSpPr>
            <p:cNvPr id="149" name="Freeform 13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150" name="Freeform 14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152" name="Freeform 36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153" name="자유형 11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154" name="Freeform 6"/>
          <p:cNvSpPr/>
          <p:nvPr/>
        </p:nvSpPr>
        <p:spPr>
          <a:xfrm rot="10800000" flipH="1" flipV="1">
            <a:off x="628247" y="3372799"/>
            <a:ext cx="172501" cy="152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aphicFrame>
        <p:nvGraphicFramePr>
          <p:cNvPr id="155" name="표 20"/>
          <p:cNvGraphicFramePr/>
          <p:nvPr>
            <p:extLst>
              <p:ext uri="{D42A27DB-BD31-4B8C-83A1-F6EECF244321}">
                <p14:modId xmlns:p14="http://schemas.microsoft.com/office/powerpoint/2010/main" val="2967767928"/>
              </p:ext>
            </p:extLst>
          </p:nvPr>
        </p:nvGraphicFramePr>
        <p:xfrm>
          <a:off x="977899" y="1840440"/>
          <a:ext cx="854253" cy="32046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5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chemeClr val="accent3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Feedback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</a:t>
                      </a: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일정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역할</a:t>
                      </a:r>
                      <a:r>
                        <a:rPr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58" name="그룹 21"/>
          <p:cNvGrpSpPr/>
          <p:nvPr/>
        </p:nvGrpSpPr>
        <p:grpSpPr>
          <a:xfrm>
            <a:off x="613267" y="892514"/>
            <a:ext cx="323772" cy="323771"/>
            <a:chOff x="0" y="0"/>
            <a:chExt cx="323770" cy="323770"/>
          </a:xfrm>
        </p:grpSpPr>
        <p:sp>
          <p:nvSpPr>
            <p:cNvPr id="156" name="타원 22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pic>
          <p:nvPicPr>
            <p:cNvPr id="157" name="그림 23" descr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9" name="직선 연결선 27"/>
          <p:cNvSpPr/>
          <p:nvPr/>
        </p:nvSpPr>
        <p:spPr>
          <a:xfrm>
            <a:off x="657602" y="1400175"/>
            <a:ext cx="1094998" cy="0"/>
          </a:xfrm>
          <a:prstGeom prst="line">
            <a:avLst/>
          </a:prstGeom>
          <a:ln w="31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0" name="TextBox 1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8조</a:t>
            </a:r>
          </a:p>
        </p:txBody>
      </p:sp>
      <p:sp>
        <p:nvSpPr>
          <p:cNvPr id="161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grpSp>
        <p:nvGrpSpPr>
          <p:cNvPr id="167" name="Google Shape;192;p24"/>
          <p:cNvGrpSpPr/>
          <p:nvPr/>
        </p:nvGrpSpPr>
        <p:grpSpPr>
          <a:xfrm>
            <a:off x="2387816" y="4018214"/>
            <a:ext cx="1505478" cy="456836"/>
            <a:chOff x="0" y="0"/>
            <a:chExt cx="1505477" cy="456835"/>
          </a:xfrm>
        </p:grpSpPr>
        <p:sp>
          <p:nvSpPr>
            <p:cNvPr id="163" name="Google Shape;193;p24"/>
            <p:cNvSpPr/>
            <p:nvPr/>
          </p:nvSpPr>
          <p:spPr>
            <a:xfrm>
              <a:off x="644613" y="0"/>
              <a:ext cx="216233" cy="219900"/>
            </a:xfrm>
            <a:prstGeom prst="triangl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166" name="Google Shape;194;p24"/>
            <p:cNvGrpSpPr/>
            <p:nvPr/>
          </p:nvGrpSpPr>
          <p:grpSpPr>
            <a:xfrm>
              <a:off x="0" y="84535"/>
              <a:ext cx="1505478" cy="372301"/>
              <a:chOff x="0" y="0"/>
              <a:chExt cx="1505477" cy="372299"/>
            </a:xfrm>
          </p:grpSpPr>
          <p:sp>
            <p:nvSpPr>
              <p:cNvPr id="164" name="Google Shape;195;p24"/>
              <p:cNvSpPr/>
              <p:nvPr/>
            </p:nvSpPr>
            <p:spPr>
              <a:xfrm>
                <a:off x="0" y="0"/>
                <a:ext cx="1505478" cy="372300"/>
              </a:xfrm>
              <a:prstGeom prst="roundRect">
                <a:avLst>
                  <a:gd name="adj" fmla="val 50000"/>
                </a:avLst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000"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65" name="Google Shape;196;p24"/>
              <p:cNvSpPr txBox="1"/>
              <p:nvPr/>
            </p:nvSpPr>
            <p:spPr>
              <a:xfrm>
                <a:off x="82474" y="32415"/>
                <a:ext cx="1340589" cy="307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699" tIns="45699" rIns="45699" bIns="45699" numCol="1" anchor="ctr">
                <a:spAutoFit/>
              </a:bodyPr>
              <a:lstStyle>
                <a:lvl1pPr algn="ctr">
                  <a:defRPr sz="1400" b="1"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t>Feedback</a:t>
                </a:r>
              </a:p>
            </p:txBody>
          </p:sp>
        </p:grpSp>
      </p:grpSp>
      <p:grpSp>
        <p:nvGrpSpPr>
          <p:cNvPr id="172" name="Google Shape;197;p24"/>
          <p:cNvGrpSpPr/>
          <p:nvPr/>
        </p:nvGrpSpPr>
        <p:grpSpPr>
          <a:xfrm>
            <a:off x="4340288" y="4022035"/>
            <a:ext cx="1505478" cy="456836"/>
            <a:chOff x="0" y="0"/>
            <a:chExt cx="1505477" cy="456835"/>
          </a:xfrm>
        </p:grpSpPr>
        <p:sp>
          <p:nvSpPr>
            <p:cNvPr id="168" name="Google Shape;198;p24"/>
            <p:cNvSpPr/>
            <p:nvPr/>
          </p:nvSpPr>
          <p:spPr>
            <a:xfrm>
              <a:off x="644613" y="0"/>
              <a:ext cx="216233" cy="219900"/>
            </a:xfrm>
            <a:prstGeom prst="triangl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171" name="Google Shape;199;p24"/>
            <p:cNvGrpSpPr/>
            <p:nvPr/>
          </p:nvGrpSpPr>
          <p:grpSpPr>
            <a:xfrm>
              <a:off x="0" y="84535"/>
              <a:ext cx="1505478" cy="372301"/>
              <a:chOff x="0" y="0"/>
              <a:chExt cx="1505477" cy="372299"/>
            </a:xfrm>
          </p:grpSpPr>
          <p:sp>
            <p:nvSpPr>
              <p:cNvPr id="169" name="Google Shape;200;p24"/>
              <p:cNvSpPr/>
              <p:nvPr/>
            </p:nvSpPr>
            <p:spPr>
              <a:xfrm>
                <a:off x="0" y="0"/>
                <a:ext cx="1505478" cy="372300"/>
              </a:xfrm>
              <a:prstGeom prst="roundRect">
                <a:avLst>
                  <a:gd name="adj" fmla="val 50000"/>
                </a:avLst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000"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70" name="Google Shape;201;p24"/>
              <p:cNvSpPr txBox="1"/>
              <p:nvPr/>
            </p:nvSpPr>
            <p:spPr>
              <a:xfrm>
                <a:off x="82474" y="32415"/>
                <a:ext cx="1340589" cy="307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699" tIns="45699" rIns="45699" bIns="45699" numCol="1" anchor="ctr">
                <a:spAutoFit/>
              </a:bodyPr>
              <a:lstStyle>
                <a:lvl1pPr algn="ctr">
                  <a:defRPr sz="1400" b="1"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rPr lang="ko-KR" altLang="en-US" dirty="0"/>
                  <a:t>작업 </a:t>
                </a:r>
                <a:r>
                  <a:rPr dirty="0" err="1"/>
                  <a:t>세분화</a:t>
                </a:r>
                <a:endParaRPr dirty="0"/>
              </a:p>
            </p:txBody>
          </p:sp>
        </p:grpSp>
      </p:grpSp>
      <p:grpSp>
        <p:nvGrpSpPr>
          <p:cNvPr id="177" name="Google Shape;202;p24"/>
          <p:cNvGrpSpPr/>
          <p:nvPr/>
        </p:nvGrpSpPr>
        <p:grpSpPr>
          <a:xfrm>
            <a:off x="8132772" y="4035430"/>
            <a:ext cx="1419961" cy="456836"/>
            <a:chOff x="0" y="0"/>
            <a:chExt cx="1752669" cy="456835"/>
          </a:xfrm>
        </p:grpSpPr>
        <p:sp>
          <p:nvSpPr>
            <p:cNvPr id="173" name="Google Shape;203;p24"/>
            <p:cNvSpPr/>
            <p:nvPr/>
          </p:nvSpPr>
          <p:spPr>
            <a:xfrm>
              <a:off x="750456" y="0"/>
              <a:ext cx="251737" cy="219900"/>
            </a:xfrm>
            <a:prstGeom prst="triangl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176" name="Google Shape;204;p24"/>
            <p:cNvGrpSpPr/>
            <p:nvPr/>
          </p:nvGrpSpPr>
          <p:grpSpPr>
            <a:xfrm>
              <a:off x="0" y="84535"/>
              <a:ext cx="1752670" cy="372301"/>
              <a:chOff x="0" y="0"/>
              <a:chExt cx="1752669" cy="372299"/>
            </a:xfrm>
          </p:grpSpPr>
          <p:sp>
            <p:nvSpPr>
              <p:cNvPr id="174" name="Google Shape;205;p24"/>
              <p:cNvSpPr/>
              <p:nvPr/>
            </p:nvSpPr>
            <p:spPr>
              <a:xfrm>
                <a:off x="0" y="0"/>
                <a:ext cx="1752670" cy="372300"/>
              </a:xfrm>
              <a:prstGeom prst="roundRect">
                <a:avLst>
                  <a:gd name="adj" fmla="val 50000"/>
                </a:avLst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000"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75" name="Google Shape;206;p24"/>
              <p:cNvSpPr txBox="1"/>
              <p:nvPr/>
            </p:nvSpPr>
            <p:spPr>
              <a:xfrm>
                <a:off x="96016" y="26190"/>
                <a:ext cx="1560707" cy="3197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699" tIns="45699" rIns="45699" bIns="45699" numCol="1" anchor="ctr">
                <a:spAutoFit/>
              </a:bodyPr>
              <a:lstStyle>
                <a:lvl1pPr algn="ctr">
                  <a:defRPr sz="1400" b="1"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rPr dirty="0" err="1"/>
                  <a:t>역할</a:t>
                </a:r>
                <a:r>
                  <a:rPr dirty="0"/>
                  <a:t> </a:t>
                </a:r>
                <a:r>
                  <a:rPr lang="ko-KR" altLang="en-US" dirty="0"/>
                  <a:t>세분화</a:t>
                </a:r>
                <a:endParaRPr dirty="0"/>
              </a:p>
            </p:txBody>
          </p:sp>
        </p:grpSp>
      </p:grpSp>
      <p:grpSp>
        <p:nvGrpSpPr>
          <p:cNvPr id="182" name="Google Shape;207;p24"/>
          <p:cNvGrpSpPr/>
          <p:nvPr/>
        </p:nvGrpSpPr>
        <p:grpSpPr>
          <a:xfrm>
            <a:off x="6261179" y="4030583"/>
            <a:ext cx="1373923" cy="456836"/>
            <a:chOff x="0" y="0"/>
            <a:chExt cx="1373922" cy="456835"/>
          </a:xfrm>
        </p:grpSpPr>
        <p:sp>
          <p:nvSpPr>
            <p:cNvPr id="178" name="Google Shape;208;p24"/>
            <p:cNvSpPr/>
            <p:nvPr/>
          </p:nvSpPr>
          <p:spPr>
            <a:xfrm>
              <a:off x="588284" y="0"/>
              <a:ext cx="197338" cy="219900"/>
            </a:xfrm>
            <a:prstGeom prst="triangl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181" name="Google Shape;209;p24"/>
            <p:cNvGrpSpPr/>
            <p:nvPr/>
          </p:nvGrpSpPr>
          <p:grpSpPr>
            <a:xfrm>
              <a:off x="0" y="84535"/>
              <a:ext cx="1373923" cy="372301"/>
              <a:chOff x="0" y="0"/>
              <a:chExt cx="1373922" cy="372299"/>
            </a:xfrm>
          </p:grpSpPr>
          <p:sp>
            <p:nvSpPr>
              <p:cNvPr id="179" name="Google Shape;210;p24"/>
              <p:cNvSpPr/>
              <p:nvPr/>
            </p:nvSpPr>
            <p:spPr>
              <a:xfrm>
                <a:off x="0" y="0"/>
                <a:ext cx="1373923" cy="372300"/>
              </a:xfrm>
              <a:prstGeom prst="roundRect">
                <a:avLst>
                  <a:gd name="adj" fmla="val 50000"/>
                </a:avLst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000"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80" name="Google Shape;211;p24"/>
              <p:cNvSpPr txBox="1"/>
              <p:nvPr/>
            </p:nvSpPr>
            <p:spPr>
              <a:xfrm>
                <a:off x="75267" y="32415"/>
                <a:ext cx="1223442" cy="307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699" tIns="45699" rIns="45699" bIns="45699" numCol="1" anchor="ctr">
                <a:spAutoFit/>
              </a:bodyPr>
              <a:lstStyle>
                <a:lvl1pPr algn="ctr">
                  <a:defRPr sz="1400" b="1"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rPr dirty="0" err="1"/>
                  <a:t>일정</a:t>
                </a:r>
                <a:r>
                  <a:rPr lang="en-US" dirty="0"/>
                  <a:t> </a:t>
                </a:r>
                <a:r>
                  <a:rPr lang="ko-KR" altLang="en-US" dirty="0"/>
                  <a:t>세분화</a:t>
                </a:r>
                <a:endParaRPr dirty="0"/>
              </a:p>
            </p:txBody>
          </p:sp>
        </p:grpSp>
      </p:grpSp>
      <p:grpSp>
        <p:nvGrpSpPr>
          <p:cNvPr id="185" name="Google Shape;212;p24"/>
          <p:cNvGrpSpPr/>
          <p:nvPr/>
        </p:nvGrpSpPr>
        <p:grpSpPr>
          <a:xfrm>
            <a:off x="6380712" y="2673443"/>
            <a:ext cx="1112401" cy="1157101"/>
            <a:chOff x="0" y="0"/>
            <a:chExt cx="1112400" cy="1157100"/>
          </a:xfrm>
        </p:grpSpPr>
        <p:sp>
          <p:nvSpPr>
            <p:cNvPr id="183" name="Google Shape;213;p24"/>
            <p:cNvSpPr/>
            <p:nvPr/>
          </p:nvSpPr>
          <p:spPr>
            <a:xfrm>
              <a:off x="-1" y="-1"/>
              <a:ext cx="1112402" cy="1157102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D9D9D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pic>
          <p:nvPicPr>
            <p:cNvPr id="184" name="Google Shape;214;p24" descr="Google Shape;214;p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998" y="283354"/>
              <a:ext cx="590420" cy="5904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8" name="Google Shape;215;p24"/>
          <p:cNvGrpSpPr/>
          <p:nvPr/>
        </p:nvGrpSpPr>
        <p:grpSpPr>
          <a:xfrm>
            <a:off x="10162781" y="2692437"/>
            <a:ext cx="1112401" cy="1157101"/>
            <a:chOff x="0" y="0"/>
            <a:chExt cx="1112400" cy="1157100"/>
          </a:xfrm>
        </p:grpSpPr>
        <p:sp>
          <p:nvSpPr>
            <p:cNvPr id="186" name="Google Shape;216;p24"/>
            <p:cNvSpPr/>
            <p:nvPr/>
          </p:nvSpPr>
          <p:spPr>
            <a:xfrm>
              <a:off x="-1" y="-1"/>
              <a:ext cx="1112402" cy="1157102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D9D9D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pic>
          <p:nvPicPr>
            <p:cNvPr id="187" name="Google Shape;217;p24" descr="Google Shape;217;p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423" y="274781"/>
              <a:ext cx="607543" cy="6075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1" name="Google Shape;218;p24"/>
          <p:cNvGrpSpPr/>
          <p:nvPr/>
        </p:nvGrpSpPr>
        <p:grpSpPr>
          <a:xfrm>
            <a:off x="8300898" y="2673443"/>
            <a:ext cx="1112401" cy="1157101"/>
            <a:chOff x="0" y="0"/>
            <a:chExt cx="1112400" cy="1157100"/>
          </a:xfrm>
        </p:grpSpPr>
        <p:sp>
          <p:nvSpPr>
            <p:cNvPr id="189" name="Google Shape;219;p24"/>
            <p:cNvSpPr/>
            <p:nvPr/>
          </p:nvSpPr>
          <p:spPr>
            <a:xfrm>
              <a:off x="-1" y="-1"/>
              <a:ext cx="1112402" cy="1157102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D9D9D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pic>
          <p:nvPicPr>
            <p:cNvPr id="190" name="Google Shape;220;p24" descr="Google Shape;220;p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7782" y="280725"/>
              <a:ext cx="596849" cy="595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4" name="Google Shape;221;p24"/>
          <p:cNvGrpSpPr/>
          <p:nvPr/>
        </p:nvGrpSpPr>
        <p:grpSpPr>
          <a:xfrm>
            <a:off x="2560938" y="2678643"/>
            <a:ext cx="1112401" cy="1157101"/>
            <a:chOff x="0" y="0"/>
            <a:chExt cx="1112400" cy="1157100"/>
          </a:xfrm>
        </p:grpSpPr>
        <p:sp>
          <p:nvSpPr>
            <p:cNvPr id="192" name="Google Shape;222;p24"/>
            <p:cNvSpPr/>
            <p:nvPr/>
          </p:nvSpPr>
          <p:spPr>
            <a:xfrm>
              <a:off x="-1" y="-1"/>
              <a:ext cx="1112402" cy="1157102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D9D9D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pic>
          <p:nvPicPr>
            <p:cNvPr id="193" name="Google Shape;223;p24" descr="Google Shape;223;p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47" y="210176"/>
              <a:ext cx="689915" cy="7367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7" name="Google Shape;224;p24"/>
          <p:cNvGrpSpPr/>
          <p:nvPr/>
        </p:nvGrpSpPr>
        <p:grpSpPr>
          <a:xfrm>
            <a:off x="4413294" y="2672906"/>
            <a:ext cx="1112401" cy="1157101"/>
            <a:chOff x="0" y="0"/>
            <a:chExt cx="1112400" cy="1157100"/>
          </a:xfrm>
        </p:grpSpPr>
        <p:sp>
          <p:nvSpPr>
            <p:cNvPr id="195" name="Google Shape;225;p24"/>
            <p:cNvSpPr/>
            <p:nvPr/>
          </p:nvSpPr>
          <p:spPr>
            <a:xfrm>
              <a:off x="-1" y="-1"/>
              <a:ext cx="1112402" cy="1157102"/>
            </a:xfrm>
            <a:prstGeom prst="ellipse">
              <a:avLst/>
            </a:prstGeom>
            <a:solidFill>
              <a:srgbClr val="F2F2F2"/>
            </a:solidFill>
            <a:ln w="12700" cap="flat">
              <a:solidFill>
                <a:srgbClr val="D9D9D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pic>
          <p:nvPicPr>
            <p:cNvPr id="196" name="Google Shape;226;p24" descr="Google Shape;226;p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996" y="283328"/>
              <a:ext cx="590420" cy="5904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2" name="Google Shape;227;p24"/>
          <p:cNvGrpSpPr/>
          <p:nvPr/>
        </p:nvGrpSpPr>
        <p:grpSpPr>
          <a:xfrm>
            <a:off x="10176178" y="4008644"/>
            <a:ext cx="1373923" cy="456836"/>
            <a:chOff x="0" y="0"/>
            <a:chExt cx="1373922" cy="456835"/>
          </a:xfrm>
        </p:grpSpPr>
        <p:sp>
          <p:nvSpPr>
            <p:cNvPr id="198" name="Google Shape;228;p24"/>
            <p:cNvSpPr/>
            <p:nvPr/>
          </p:nvSpPr>
          <p:spPr>
            <a:xfrm>
              <a:off x="588284" y="0"/>
              <a:ext cx="197338" cy="219900"/>
            </a:xfrm>
            <a:prstGeom prst="triangl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201" name="Google Shape;229;p24"/>
            <p:cNvGrpSpPr/>
            <p:nvPr/>
          </p:nvGrpSpPr>
          <p:grpSpPr>
            <a:xfrm>
              <a:off x="0" y="84535"/>
              <a:ext cx="1373923" cy="372301"/>
              <a:chOff x="0" y="0"/>
              <a:chExt cx="1373922" cy="372299"/>
            </a:xfrm>
          </p:grpSpPr>
          <p:sp>
            <p:nvSpPr>
              <p:cNvPr id="199" name="Google Shape;230;p24"/>
              <p:cNvSpPr/>
              <p:nvPr/>
            </p:nvSpPr>
            <p:spPr>
              <a:xfrm>
                <a:off x="0" y="0"/>
                <a:ext cx="1373923" cy="372300"/>
              </a:xfrm>
              <a:prstGeom prst="roundRect">
                <a:avLst>
                  <a:gd name="adj" fmla="val 50000"/>
                </a:avLst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000"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200" name="Google Shape;231;p24"/>
              <p:cNvSpPr txBox="1"/>
              <p:nvPr/>
            </p:nvSpPr>
            <p:spPr>
              <a:xfrm>
                <a:off x="75267" y="32415"/>
                <a:ext cx="1223442" cy="307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699" tIns="45699" rIns="45699" bIns="45699" numCol="1" anchor="ctr">
                <a:spAutoFit/>
              </a:bodyPr>
              <a:lstStyle>
                <a:lvl1pPr algn="ctr">
                  <a:defRPr sz="1400" b="1"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rPr lang="ko-KR" altLang="en-US" dirty="0"/>
                  <a:t>진행 경과</a:t>
                </a:r>
                <a:endParaRPr dirty="0"/>
              </a:p>
            </p:txBody>
          </p:sp>
        </p:grpSp>
      </p:grpSp>
      <p:pic>
        <p:nvPicPr>
          <p:cNvPr id="62" name="그림 2" descr="그림 2">
            <a:extLst>
              <a:ext uri="{FF2B5EF4-FFF2-40B4-BE49-F238E27FC236}">
                <a16:creationId xmlns:a16="http://schemas.microsoft.com/office/drawing/2014/main" id="{A504588C-1BFE-4D85-98FA-44C0363B2C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899" y="762651"/>
            <a:ext cx="617093" cy="7973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그룹 25"/>
          <p:cNvGrpSpPr/>
          <p:nvPr/>
        </p:nvGrpSpPr>
        <p:grpSpPr>
          <a:xfrm>
            <a:off x="388882" y="331250"/>
            <a:ext cx="11414238" cy="5939664"/>
            <a:chOff x="0" y="-1"/>
            <a:chExt cx="11414236" cy="5939662"/>
          </a:xfrm>
        </p:grpSpPr>
        <p:sp>
          <p:nvSpPr>
            <p:cNvPr id="518" name="모서리가 둥근 직사각형 4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521" name="모서리가 둥근 직사각형 5"/>
            <p:cNvGrpSpPr/>
            <p:nvPr/>
          </p:nvGrpSpPr>
          <p:grpSpPr>
            <a:xfrm>
              <a:off x="1588130" y="-1"/>
              <a:ext cx="9826106" cy="5939662"/>
              <a:chOff x="0" y="0"/>
              <a:chExt cx="9826105" cy="5939660"/>
            </a:xfrm>
          </p:grpSpPr>
          <p:sp>
            <p:nvSpPr>
              <p:cNvPr id="519" name="모서리가 둥근 직사각형"/>
              <p:cNvSpPr/>
              <p:nvPr/>
            </p:nvSpPr>
            <p:spPr>
              <a:xfrm>
                <a:off x="0" y="0"/>
                <a:ext cx="9826105" cy="5939660"/>
              </a:xfrm>
              <a:prstGeom prst="roundRect">
                <a:avLst>
                  <a:gd name="adj" fmla="val 4007"/>
                </a:avLst>
              </a:prstGeom>
              <a:gradFill flip="none" rotWithShape="1"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lnSpc>
                    <a:spcPct val="150000"/>
                  </a:lnSpc>
                  <a:defRPr sz="2800" b="1" i="1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520" name="Q&amp;A"/>
              <p:cNvSpPr txBox="1"/>
              <p:nvPr/>
            </p:nvSpPr>
            <p:spPr>
              <a:xfrm>
                <a:off x="311988" y="275987"/>
                <a:ext cx="9398688" cy="68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50000"/>
                  </a:lnSpc>
                  <a:defRPr sz="2800" b="1" i="1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rPr lang="ko-KR" altLang="en-US" dirty="0"/>
                  <a:t>진행 경과 </a:t>
                </a:r>
                <a:r>
                  <a:rPr lang="en-US" altLang="ko-KR" dirty="0"/>
                  <a:t>– 4) DB </a:t>
                </a:r>
                <a:r>
                  <a:rPr lang="ko-KR" altLang="en-US" dirty="0"/>
                  <a:t>설계</a:t>
                </a:r>
                <a:endParaRPr dirty="0"/>
              </a:p>
            </p:txBody>
          </p:sp>
        </p:grpSp>
      </p:grpSp>
      <p:sp>
        <p:nvSpPr>
          <p:cNvPr id="523" name="Freeform 9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pSp>
        <p:nvGrpSpPr>
          <p:cNvPr id="526" name="Group 12"/>
          <p:cNvGrpSpPr/>
          <p:nvPr/>
        </p:nvGrpSpPr>
        <p:grpSpPr>
          <a:xfrm>
            <a:off x="599825" y="2045575"/>
            <a:ext cx="229345" cy="182439"/>
            <a:chOff x="0" y="0"/>
            <a:chExt cx="229343" cy="182438"/>
          </a:xfrm>
        </p:grpSpPr>
        <p:sp>
          <p:nvSpPr>
            <p:cNvPr id="524" name="Freeform 13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525" name="Freeform 14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527" name="Freeform 36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528" name="자유형 11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529" name="Freeform 6"/>
          <p:cNvSpPr/>
          <p:nvPr/>
        </p:nvSpPr>
        <p:spPr>
          <a:xfrm rot="10800000" flipH="1" flipV="1">
            <a:off x="628247" y="3372799"/>
            <a:ext cx="172501" cy="152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aphicFrame>
        <p:nvGraphicFramePr>
          <p:cNvPr id="530" name="표 20"/>
          <p:cNvGraphicFramePr/>
          <p:nvPr/>
        </p:nvGraphicFramePr>
        <p:xfrm>
          <a:off x="977899" y="1840440"/>
          <a:ext cx="854253" cy="32046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5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solidFill>
                            <a:schemeClr val="accent3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Feedback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</a:t>
                      </a: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일정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역할</a:t>
                      </a:r>
                      <a:r>
                        <a:rPr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b="0" dirty="0"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b="0" dirty="0"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33" name="그룹 21"/>
          <p:cNvGrpSpPr/>
          <p:nvPr/>
        </p:nvGrpSpPr>
        <p:grpSpPr>
          <a:xfrm>
            <a:off x="613267" y="892514"/>
            <a:ext cx="323772" cy="323771"/>
            <a:chOff x="0" y="0"/>
            <a:chExt cx="323770" cy="323770"/>
          </a:xfrm>
        </p:grpSpPr>
        <p:sp>
          <p:nvSpPr>
            <p:cNvPr id="531" name="타원 22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pic>
          <p:nvPicPr>
            <p:cNvPr id="532" name="그림 23" descr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4" name="직선 연결선 27"/>
          <p:cNvSpPr/>
          <p:nvPr/>
        </p:nvSpPr>
        <p:spPr>
          <a:xfrm>
            <a:off x="657602" y="1400175"/>
            <a:ext cx="1094998" cy="0"/>
          </a:xfrm>
          <a:prstGeom prst="line">
            <a:avLst/>
          </a:prstGeom>
          <a:ln w="31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5" name="TextBox 1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8조</a:t>
            </a:r>
          </a:p>
        </p:txBody>
      </p:sp>
      <p:sp>
        <p:nvSpPr>
          <p:cNvPr id="536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pic>
        <p:nvPicPr>
          <p:cNvPr id="23" name="그림 2" descr="그림 2">
            <a:extLst>
              <a:ext uri="{FF2B5EF4-FFF2-40B4-BE49-F238E27FC236}">
                <a16:creationId xmlns:a16="http://schemas.microsoft.com/office/drawing/2014/main" id="{DA669EFA-9D6B-411C-BDF1-D5ED790B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9" y="762651"/>
            <a:ext cx="617093" cy="797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572602-BB68-4BFD-95F4-7191DB185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627" y="1400175"/>
            <a:ext cx="7808040" cy="456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4787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그룹 25"/>
          <p:cNvGrpSpPr/>
          <p:nvPr/>
        </p:nvGrpSpPr>
        <p:grpSpPr>
          <a:xfrm>
            <a:off x="388882" y="331250"/>
            <a:ext cx="11414238" cy="5939664"/>
            <a:chOff x="0" y="-1"/>
            <a:chExt cx="11414236" cy="5939662"/>
          </a:xfrm>
        </p:grpSpPr>
        <p:sp>
          <p:nvSpPr>
            <p:cNvPr id="518" name="모서리가 둥근 직사각형 4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 dirty="0"/>
            </a:p>
          </p:txBody>
        </p:sp>
        <p:grpSp>
          <p:nvGrpSpPr>
            <p:cNvPr id="521" name="모서리가 둥근 직사각형 5"/>
            <p:cNvGrpSpPr/>
            <p:nvPr/>
          </p:nvGrpSpPr>
          <p:grpSpPr>
            <a:xfrm>
              <a:off x="1588130" y="-1"/>
              <a:ext cx="9826106" cy="5939662"/>
              <a:chOff x="0" y="0"/>
              <a:chExt cx="9826105" cy="5939660"/>
            </a:xfrm>
          </p:grpSpPr>
          <p:sp>
            <p:nvSpPr>
              <p:cNvPr id="519" name="모서리가 둥근 직사각형"/>
              <p:cNvSpPr/>
              <p:nvPr/>
            </p:nvSpPr>
            <p:spPr>
              <a:xfrm>
                <a:off x="0" y="0"/>
                <a:ext cx="9826105" cy="5939660"/>
              </a:xfrm>
              <a:prstGeom prst="roundRect">
                <a:avLst>
                  <a:gd name="adj" fmla="val 4007"/>
                </a:avLst>
              </a:prstGeom>
              <a:gradFill flip="none" rotWithShape="1"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lnSpc>
                    <a:spcPct val="150000"/>
                  </a:lnSpc>
                  <a:defRPr sz="2800" b="1" i="1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520" name="Q&amp;A"/>
              <p:cNvSpPr txBox="1"/>
              <p:nvPr/>
            </p:nvSpPr>
            <p:spPr>
              <a:xfrm>
                <a:off x="311988" y="275987"/>
                <a:ext cx="9398688" cy="523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50000"/>
                  </a:lnSpc>
                  <a:defRPr sz="2800" b="1" i="1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rPr dirty="0"/>
                  <a:t>Q&amp;A</a:t>
                </a:r>
              </a:p>
            </p:txBody>
          </p:sp>
        </p:grpSp>
      </p:grpSp>
      <p:sp>
        <p:nvSpPr>
          <p:cNvPr id="523" name="Freeform 9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pSp>
        <p:nvGrpSpPr>
          <p:cNvPr id="526" name="Group 12"/>
          <p:cNvGrpSpPr/>
          <p:nvPr/>
        </p:nvGrpSpPr>
        <p:grpSpPr>
          <a:xfrm>
            <a:off x="599825" y="2045575"/>
            <a:ext cx="229345" cy="182439"/>
            <a:chOff x="0" y="0"/>
            <a:chExt cx="229343" cy="182438"/>
          </a:xfrm>
        </p:grpSpPr>
        <p:sp>
          <p:nvSpPr>
            <p:cNvPr id="524" name="Freeform 13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525" name="Freeform 14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528" name="자유형 11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529" name="Freeform 6"/>
          <p:cNvSpPr/>
          <p:nvPr/>
        </p:nvSpPr>
        <p:spPr>
          <a:xfrm rot="10800000" flipH="1" flipV="1">
            <a:off x="628247" y="3372799"/>
            <a:ext cx="172501" cy="152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aphicFrame>
        <p:nvGraphicFramePr>
          <p:cNvPr id="530" name="표 20"/>
          <p:cNvGraphicFramePr/>
          <p:nvPr>
            <p:extLst>
              <p:ext uri="{D42A27DB-BD31-4B8C-83A1-F6EECF244321}">
                <p14:modId xmlns:p14="http://schemas.microsoft.com/office/powerpoint/2010/main" val="2255184670"/>
              </p:ext>
            </p:extLst>
          </p:nvPr>
        </p:nvGraphicFramePr>
        <p:xfrm>
          <a:off x="977899" y="1840440"/>
          <a:ext cx="854253" cy="32046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5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chemeClr val="accent3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Feedback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</a:t>
                      </a: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일정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역할</a:t>
                      </a:r>
                      <a:r>
                        <a:rPr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33" name="그룹 21"/>
          <p:cNvGrpSpPr/>
          <p:nvPr/>
        </p:nvGrpSpPr>
        <p:grpSpPr>
          <a:xfrm>
            <a:off x="613267" y="892514"/>
            <a:ext cx="323772" cy="323771"/>
            <a:chOff x="0" y="0"/>
            <a:chExt cx="323770" cy="323770"/>
          </a:xfrm>
        </p:grpSpPr>
        <p:sp>
          <p:nvSpPr>
            <p:cNvPr id="531" name="타원 22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pic>
          <p:nvPicPr>
            <p:cNvPr id="532" name="그림 23" descr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4" name="직선 연결선 27"/>
          <p:cNvSpPr/>
          <p:nvPr/>
        </p:nvSpPr>
        <p:spPr>
          <a:xfrm>
            <a:off x="657602" y="1400175"/>
            <a:ext cx="1094998" cy="0"/>
          </a:xfrm>
          <a:prstGeom prst="line">
            <a:avLst/>
          </a:prstGeom>
          <a:ln w="31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5" name="TextBox 1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8조</a:t>
            </a:r>
          </a:p>
        </p:txBody>
      </p:sp>
      <p:sp>
        <p:nvSpPr>
          <p:cNvPr id="536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pic>
        <p:nvPicPr>
          <p:cNvPr id="538" name="Google Shape;505;p22" descr="Google Shape;505;p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917" y="1974550"/>
            <a:ext cx="2908917" cy="29089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reeform 36">
            <a:extLst>
              <a:ext uri="{FF2B5EF4-FFF2-40B4-BE49-F238E27FC236}">
                <a16:creationId xmlns:a16="http://schemas.microsoft.com/office/drawing/2014/main" id="{51752F6A-E6A7-4F5F-BC61-632695CCA77C}"/>
              </a:ext>
            </a:extLst>
          </p:cNvPr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pic>
        <p:nvPicPr>
          <p:cNvPr id="25" name="그림 2" descr="그림 2">
            <a:extLst>
              <a:ext uri="{FF2B5EF4-FFF2-40B4-BE49-F238E27FC236}">
                <a16:creationId xmlns:a16="http://schemas.microsoft.com/office/drawing/2014/main" id="{82E345C3-4E87-4A9F-8BF0-0E183FEA8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9" y="762651"/>
            <a:ext cx="617093" cy="79731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1194469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그룹 25"/>
          <p:cNvGrpSpPr/>
          <p:nvPr/>
        </p:nvGrpSpPr>
        <p:grpSpPr>
          <a:xfrm>
            <a:off x="414702" y="343094"/>
            <a:ext cx="11414238" cy="5939664"/>
            <a:chOff x="0" y="-1"/>
            <a:chExt cx="11414236" cy="5939662"/>
          </a:xfrm>
        </p:grpSpPr>
        <p:sp>
          <p:nvSpPr>
            <p:cNvPr id="143" name="모서리가 둥근 직사각형 4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144" name="모서리가 둥근 직사각형"/>
            <p:cNvSpPr/>
            <p:nvPr/>
          </p:nvSpPr>
          <p:spPr>
            <a:xfrm>
              <a:off x="1588130" y="-1"/>
              <a:ext cx="9826106" cy="5939662"/>
            </a:xfrm>
            <a:prstGeom prst="roundRect">
              <a:avLst>
                <a:gd name="adj" fmla="val 4007"/>
              </a:avLst>
            </a:pr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50000"/>
                </a:lnSpc>
                <a:defRPr sz="2800">
                  <a:solidFill>
                    <a:srgbClr val="595959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148" name="Freeform 9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152" name="Freeform 36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153" name="자유형 11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154" name="Freeform 6"/>
          <p:cNvSpPr/>
          <p:nvPr/>
        </p:nvSpPr>
        <p:spPr>
          <a:xfrm rot="10800000" flipH="1" flipV="1">
            <a:off x="628247" y="3372799"/>
            <a:ext cx="172501" cy="152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aphicFrame>
        <p:nvGraphicFramePr>
          <p:cNvPr id="155" name="표 20"/>
          <p:cNvGraphicFramePr/>
          <p:nvPr>
            <p:extLst>
              <p:ext uri="{D42A27DB-BD31-4B8C-83A1-F6EECF244321}">
                <p14:modId xmlns:p14="http://schemas.microsoft.com/office/powerpoint/2010/main" val="3037055525"/>
              </p:ext>
            </p:extLst>
          </p:nvPr>
        </p:nvGraphicFramePr>
        <p:xfrm>
          <a:off x="977899" y="1840440"/>
          <a:ext cx="854253" cy="32046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5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solidFill>
                            <a:schemeClr val="tx1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Feedback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</a:t>
                      </a: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일정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역할</a:t>
                      </a:r>
                      <a:r>
                        <a:rPr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58" name="그룹 21"/>
          <p:cNvGrpSpPr/>
          <p:nvPr/>
        </p:nvGrpSpPr>
        <p:grpSpPr>
          <a:xfrm>
            <a:off x="613267" y="892514"/>
            <a:ext cx="323772" cy="323771"/>
            <a:chOff x="0" y="0"/>
            <a:chExt cx="323770" cy="323770"/>
          </a:xfrm>
        </p:grpSpPr>
        <p:sp>
          <p:nvSpPr>
            <p:cNvPr id="156" name="타원 22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pic>
          <p:nvPicPr>
            <p:cNvPr id="157" name="그림 23" descr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9" name="직선 연결선 27"/>
          <p:cNvSpPr/>
          <p:nvPr/>
        </p:nvSpPr>
        <p:spPr>
          <a:xfrm>
            <a:off x="657602" y="1400175"/>
            <a:ext cx="1094998" cy="0"/>
          </a:xfrm>
          <a:prstGeom prst="line">
            <a:avLst/>
          </a:prstGeom>
          <a:ln w="31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0" name="TextBox 1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8조</a:t>
            </a:r>
          </a:p>
        </p:txBody>
      </p:sp>
      <p:sp>
        <p:nvSpPr>
          <p:cNvPr id="161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62" name="그림 2" descr="그림 2">
            <a:extLst>
              <a:ext uri="{FF2B5EF4-FFF2-40B4-BE49-F238E27FC236}">
                <a16:creationId xmlns:a16="http://schemas.microsoft.com/office/drawing/2014/main" id="{A504588C-1BFE-4D85-98FA-44C0363B2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9" y="762651"/>
            <a:ext cx="617093" cy="797319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Google Shape;205;p15">
            <a:extLst>
              <a:ext uri="{FF2B5EF4-FFF2-40B4-BE49-F238E27FC236}">
                <a16:creationId xmlns:a16="http://schemas.microsoft.com/office/drawing/2014/main" id="{EEC0B773-042D-4A49-8327-818A99EF8D65}"/>
              </a:ext>
            </a:extLst>
          </p:cNvPr>
          <p:cNvSpPr/>
          <p:nvPr/>
        </p:nvSpPr>
        <p:spPr>
          <a:xfrm>
            <a:off x="2353800" y="3608115"/>
            <a:ext cx="1296000" cy="5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206;p15">
            <a:extLst>
              <a:ext uri="{FF2B5EF4-FFF2-40B4-BE49-F238E27FC236}">
                <a16:creationId xmlns:a16="http://schemas.microsoft.com/office/drawing/2014/main" id="{913CA5E2-138F-4D86-8E0B-53193BBD8065}"/>
              </a:ext>
            </a:extLst>
          </p:cNvPr>
          <p:cNvSpPr/>
          <p:nvPr/>
        </p:nvSpPr>
        <p:spPr>
          <a:xfrm>
            <a:off x="4946571" y="3608115"/>
            <a:ext cx="5921700" cy="5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Google Shape;207;p15">
            <a:extLst>
              <a:ext uri="{FF2B5EF4-FFF2-40B4-BE49-F238E27FC236}">
                <a16:creationId xmlns:a16="http://schemas.microsoft.com/office/drawing/2014/main" id="{B605A67B-5BBE-4037-BC8D-E84F5D1DD0E3}"/>
              </a:ext>
            </a:extLst>
          </p:cNvPr>
          <p:cNvGrpSpPr/>
          <p:nvPr/>
        </p:nvGrpSpPr>
        <p:grpSpPr>
          <a:xfrm>
            <a:off x="3985125" y="3059375"/>
            <a:ext cx="2001206" cy="1148768"/>
            <a:chOff x="1784153" y="1297877"/>
            <a:chExt cx="2794200" cy="1015800"/>
          </a:xfrm>
        </p:grpSpPr>
        <p:sp>
          <p:nvSpPr>
            <p:cNvPr id="80" name="Google Shape;208;p15">
              <a:extLst>
                <a:ext uri="{FF2B5EF4-FFF2-40B4-BE49-F238E27FC236}">
                  <a16:creationId xmlns:a16="http://schemas.microsoft.com/office/drawing/2014/main" id="{689F43FE-E310-44A4-B8FE-AA36CD25AFE7}"/>
                </a:ext>
              </a:extLst>
            </p:cNvPr>
            <p:cNvSpPr/>
            <p:nvPr/>
          </p:nvSpPr>
          <p:spPr>
            <a:xfrm rot="5400000">
              <a:off x="1940460" y="1141577"/>
              <a:ext cx="594900" cy="907500"/>
            </a:xfrm>
            <a:prstGeom prst="rtTriangle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209;p15">
              <a:extLst>
                <a:ext uri="{FF2B5EF4-FFF2-40B4-BE49-F238E27FC236}">
                  <a16:creationId xmlns:a16="http://schemas.microsoft.com/office/drawing/2014/main" id="{C6138438-B0CF-4FBA-85EF-4FA3CCDA864B}"/>
                </a:ext>
              </a:extLst>
            </p:cNvPr>
            <p:cNvSpPr txBox="1"/>
            <p:nvPr/>
          </p:nvSpPr>
          <p:spPr>
            <a:xfrm>
              <a:off x="1784153" y="1297877"/>
              <a:ext cx="27942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0</a:t>
              </a:r>
              <a:r>
                <a:rPr lang="en-US" sz="4500" b="0" i="0" u="none" strike="noStrike" cap="none" dirty="0">
                  <a:solidFill>
                    <a:srgbClr val="000000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Arial"/>
                  <a:sym typeface="Arial"/>
                </a:rPr>
                <a:t>1</a:t>
              </a:r>
              <a:endParaRPr sz="4500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82" name="Google Shape;210;p15">
              <a:extLst>
                <a:ext uri="{FF2B5EF4-FFF2-40B4-BE49-F238E27FC236}">
                  <a16:creationId xmlns:a16="http://schemas.microsoft.com/office/drawing/2014/main" id="{44532950-2837-4BD0-AC7F-965A4C6E62DC}"/>
                </a:ext>
              </a:extLst>
            </p:cNvPr>
            <p:cNvSpPr/>
            <p:nvPr/>
          </p:nvSpPr>
          <p:spPr>
            <a:xfrm>
              <a:off x="1819074" y="1964987"/>
              <a:ext cx="953400" cy="194700"/>
            </a:xfrm>
            <a:prstGeom prst="rect">
              <a:avLst/>
            </a:prstGeom>
            <a:solidFill>
              <a:srgbClr val="ECECE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Google Shape;211;p15">
            <a:extLst>
              <a:ext uri="{FF2B5EF4-FFF2-40B4-BE49-F238E27FC236}">
                <a16:creationId xmlns:a16="http://schemas.microsoft.com/office/drawing/2014/main" id="{AC5084FB-CB17-4093-B0D3-CF5E98F3533E}"/>
              </a:ext>
            </a:extLst>
          </p:cNvPr>
          <p:cNvSpPr txBox="1"/>
          <p:nvPr/>
        </p:nvSpPr>
        <p:spPr>
          <a:xfrm>
            <a:off x="3912471" y="3883300"/>
            <a:ext cx="16380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Feedback</a:t>
            </a:r>
            <a:endParaRPr sz="1800" b="1" dirty="0">
              <a:solidFill>
                <a:srgbClr val="000000"/>
              </a:solidFill>
            </a:endParaRPr>
          </a:p>
        </p:txBody>
      </p:sp>
      <p:grpSp>
        <p:nvGrpSpPr>
          <p:cNvPr id="72" name="Group 12">
            <a:extLst>
              <a:ext uri="{FF2B5EF4-FFF2-40B4-BE49-F238E27FC236}">
                <a16:creationId xmlns:a16="http://schemas.microsoft.com/office/drawing/2014/main" id="{7345237B-2F97-4A4A-9C18-FD7BA5264C4A}"/>
              </a:ext>
            </a:extLst>
          </p:cNvPr>
          <p:cNvGrpSpPr/>
          <p:nvPr/>
        </p:nvGrpSpPr>
        <p:grpSpPr>
          <a:xfrm>
            <a:off x="599825" y="2045575"/>
            <a:ext cx="229345" cy="182439"/>
            <a:chOff x="0" y="0"/>
            <a:chExt cx="229343" cy="182438"/>
          </a:xfrm>
        </p:grpSpPr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9A8A4D23-DE91-4C2E-9698-FA900E122F7E}"/>
                </a:ext>
              </a:extLst>
            </p:cNvPr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9EDD3948-3ADE-4B9A-9F9E-1D710EF8E52C}"/>
                </a:ext>
              </a:extLst>
            </p:cNvPr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496039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그룹 25"/>
          <p:cNvGrpSpPr/>
          <p:nvPr/>
        </p:nvGrpSpPr>
        <p:grpSpPr>
          <a:xfrm>
            <a:off x="388882" y="328290"/>
            <a:ext cx="11414236" cy="5939662"/>
            <a:chOff x="0" y="0"/>
            <a:chExt cx="11414234" cy="5939660"/>
          </a:xfrm>
        </p:grpSpPr>
        <p:sp>
          <p:nvSpPr>
            <p:cNvPr id="253" name="모서리가 둥근 직사각형 4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256" name="모서리가 둥근 직사각형 5"/>
            <p:cNvGrpSpPr/>
            <p:nvPr/>
          </p:nvGrpSpPr>
          <p:grpSpPr>
            <a:xfrm>
              <a:off x="1588130" y="-1"/>
              <a:ext cx="9826105" cy="5939661"/>
              <a:chOff x="0" y="0"/>
              <a:chExt cx="9826104" cy="5939659"/>
            </a:xfrm>
          </p:grpSpPr>
          <p:sp>
            <p:nvSpPr>
              <p:cNvPr id="254" name="모서리가 둥근 직사각형"/>
              <p:cNvSpPr/>
              <p:nvPr/>
            </p:nvSpPr>
            <p:spPr>
              <a:xfrm>
                <a:off x="0" y="0"/>
                <a:ext cx="9826105" cy="5939660"/>
              </a:xfrm>
              <a:prstGeom prst="roundRect">
                <a:avLst>
                  <a:gd name="adj" fmla="val 4007"/>
                </a:avLst>
              </a:prstGeom>
              <a:gradFill flip="none" rotWithShape="1"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lnSpc>
                    <a:spcPct val="150000"/>
                  </a:lnSpc>
                  <a:defRPr sz="4400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 dirty="0"/>
              </a:p>
            </p:txBody>
          </p:sp>
          <p:sp>
            <p:nvSpPr>
              <p:cNvPr id="255" name="Feedback"/>
              <p:cNvSpPr txBox="1"/>
              <p:nvPr/>
            </p:nvSpPr>
            <p:spPr>
              <a:xfrm>
                <a:off x="311988" y="275987"/>
                <a:ext cx="9398688" cy="1412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50000"/>
                  </a:lnSpc>
                  <a:defRPr sz="2800" b="1" i="1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t>Feedback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58" name="Freeform 9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pSp>
        <p:nvGrpSpPr>
          <p:cNvPr id="261" name="Group 12"/>
          <p:cNvGrpSpPr/>
          <p:nvPr/>
        </p:nvGrpSpPr>
        <p:grpSpPr>
          <a:xfrm>
            <a:off x="599825" y="2045575"/>
            <a:ext cx="229345" cy="182439"/>
            <a:chOff x="0" y="0"/>
            <a:chExt cx="229343" cy="182438"/>
          </a:xfrm>
        </p:grpSpPr>
        <p:sp>
          <p:nvSpPr>
            <p:cNvPr id="259" name="Freeform 13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260" name="Freeform 14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262" name="Freeform 36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263" name="자유형 11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264" name="Freeform 6"/>
          <p:cNvSpPr/>
          <p:nvPr/>
        </p:nvSpPr>
        <p:spPr>
          <a:xfrm rot="10800000" flipH="1" flipV="1">
            <a:off x="628247" y="3372799"/>
            <a:ext cx="172501" cy="152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aphicFrame>
        <p:nvGraphicFramePr>
          <p:cNvPr id="265" name="표 20"/>
          <p:cNvGraphicFramePr/>
          <p:nvPr>
            <p:extLst>
              <p:ext uri="{D42A27DB-BD31-4B8C-83A1-F6EECF244321}">
                <p14:modId xmlns:p14="http://schemas.microsoft.com/office/powerpoint/2010/main" val="822878999"/>
              </p:ext>
            </p:extLst>
          </p:nvPr>
        </p:nvGraphicFramePr>
        <p:xfrm>
          <a:off x="977899" y="1840440"/>
          <a:ext cx="854253" cy="32046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5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404040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Feedback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</a:t>
                      </a: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일정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역할</a:t>
                      </a:r>
                      <a:r>
                        <a:rPr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68" name="그룹 21"/>
          <p:cNvGrpSpPr/>
          <p:nvPr/>
        </p:nvGrpSpPr>
        <p:grpSpPr>
          <a:xfrm>
            <a:off x="613267" y="892514"/>
            <a:ext cx="323772" cy="323771"/>
            <a:chOff x="0" y="0"/>
            <a:chExt cx="323770" cy="323770"/>
          </a:xfrm>
        </p:grpSpPr>
        <p:sp>
          <p:nvSpPr>
            <p:cNvPr id="266" name="타원 22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pic>
          <p:nvPicPr>
            <p:cNvPr id="267" name="그림 23" descr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9" name="직선 연결선 27"/>
          <p:cNvSpPr/>
          <p:nvPr/>
        </p:nvSpPr>
        <p:spPr>
          <a:xfrm>
            <a:off x="657602" y="1400175"/>
            <a:ext cx="1094998" cy="0"/>
          </a:xfrm>
          <a:prstGeom prst="line">
            <a:avLst/>
          </a:prstGeom>
          <a:ln w="31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0" name="TextBox 1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8조</a:t>
            </a:r>
          </a:p>
        </p:txBody>
      </p:sp>
      <p:sp>
        <p:nvSpPr>
          <p:cNvPr id="271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273" name="Google Shape;303;p26"/>
          <p:cNvSpPr txBox="1"/>
          <p:nvPr/>
        </p:nvSpPr>
        <p:spPr>
          <a:xfrm>
            <a:off x="2138144" y="1572082"/>
            <a:ext cx="5922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44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rPr dirty="0"/>
              <a:t>👨</a:t>
            </a:r>
            <a:r>
              <a:rPr dirty="0">
                <a:latin typeface="Malgun Gothic"/>
                <a:ea typeface="Malgun Gothic"/>
                <a:cs typeface="Malgun Gothic"/>
                <a:sym typeface="Malgun Gothic"/>
              </a:rPr>
              <a:t>‍</a:t>
            </a:r>
            <a:r>
              <a:rPr dirty="0"/>
              <a:t>💼</a:t>
            </a:r>
          </a:p>
        </p:txBody>
      </p:sp>
      <p:grpSp>
        <p:nvGrpSpPr>
          <p:cNvPr id="278" name="Google Shape;304;p26"/>
          <p:cNvGrpSpPr/>
          <p:nvPr/>
        </p:nvGrpSpPr>
        <p:grpSpPr>
          <a:xfrm>
            <a:off x="2950994" y="1338506"/>
            <a:ext cx="8672195" cy="807553"/>
            <a:chOff x="-13349" y="-2"/>
            <a:chExt cx="8672194" cy="807552"/>
          </a:xfrm>
        </p:grpSpPr>
        <p:grpSp>
          <p:nvGrpSpPr>
            <p:cNvPr id="276" name="Google Shape;305;p26"/>
            <p:cNvGrpSpPr/>
            <p:nvPr/>
          </p:nvGrpSpPr>
          <p:grpSpPr>
            <a:xfrm>
              <a:off x="0" y="-2"/>
              <a:ext cx="8658845" cy="807552"/>
              <a:chOff x="0" y="-1"/>
              <a:chExt cx="8658844" cy="807550"/>
            </a:xfrm>
          </p:grpSpPr>
          <p:sp>
            <p:nvSpPr>
              <p:cNvPr id="274" name="Google Shape;306;p26"/>
              <p:cNvSpPr/>
              <p:nvPr/>
            </p:nvSpPr>
            <p:spPr>
              <a:xfrm>
                <a:off x="0" y="-1"/>
                <a:ext cx="8658844" cy="551044"/>
              </a:xfrm>
              <a:prstGeom prst="roundRect">
                <a:avLst>
                  <a:gd name="adj" fmla="val 106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635000" rotWithShape="0">
                  <a:srgbClr val="000000">
                    <a:alpha val="98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400"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 dirty="0"/>
              </a:p>
            </p:txBody>
          </p:sp>
          <p:sp>
            <p:nvSpPr>
              <p:cNvPr id="275" name="Google Shape;307;p26"/>
              <p:cNvSpPr/>
              <p:nvPr/>
            </p:nvSpPr>
            <p:spPr>
              <a:xfrm rot="10800000">
                <a:off x="75918" y="400584"/>
                <a:ext cx="413535" cy="4069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6765"/>
                      <a:pt x="0" y="10800"/>
                    </a:cubicBezTo>
                    <a:cubicBezTo>
                      <a:pt x="0" y="4835"/>
                      <a:pt x="9671" y="0"/>
                      <a:pt x="21600" y="0"/>
                    </a:cubicBezTo>
                    <a:cubicBezTo>
                      <a:pt x="9671" y="4907"/>
                      <a:pt x="7955" y="13720"/>
                      <a:pt x="17769" y="19684"/>
                    </a:cubicBezTo>
                    <a:cubicBezTo>
                      <a:pt x="18919" y="20383"/>
                      <a:pt x="20202" y="21025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4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</p:grpSp>
        <p:sp>
          <p:nvSpPr>
            <p:cNvPr id="277" name="Google Shape;308;p26"/>
            <p:cNvSpPr txBox="1"/>
            <p:nvPr/>
          </p:nvSpPr>
          <p:spPr>
            <a:xfrm>
              <a:off x="-13349" y="33862"/>
              <a:ext cx="8658846" cy="5231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 b="1"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lvl1pPr>
            </a:lstStyle>
            <a:p>
              <a:r>
                <a:rPr lang="en-US" sz="2200" dirty="0"/>
                <a:t>   </a:t>
              </a:r>
              <a:r>
                <a:rPr sz="2200" dirty="0"/>
                <a:t>Q. </a:t>
              </a:r>
              <a:r>
                <a:rPr lang="ko-KR" altLang="en-US" sz="2200" dirty="0"/>
                <a:t>인하대 후문 범위를 정할 때 여론조사보다 이미 나온 자료를 활용하는게 어떨까요</a:t>
              </a:r>
              <a:r>
                <a:rPr lang="en-US" altLang="ko-KR" sz="2200" dirty="0"/>
                <a:t>?</a:t>
              </a:r>
              <a:endParaRPr sz="2200" dirty="0"/>
            </a:p>
          </p:txBody>
        </p:sp>
      </p:grpSp>
      <p:grpSp>
        <p:nvGrpSpPr>
          <p:cNvPr id="281" name="Google Shape;310;p26"/>
          <p:cNvGrpSpPr/>
          <p:nvPr/>
        </p:nvGrpSpPr>
        <p:grpSpPr>
          <a:xfrm>
            <a:off x="4761274" y="2491534"/>
            <a:ext cx="6048301" cy="2563801"/>
            <a:chOff x="0" y="0"/>
            <a:chExt cx="6048299" cy="2563799"/>
          </a:xfrm>
        </p:grpSpPr>
        <p:sp>
          <p:nvSpPr>
            <p:cNvPr id="279" name="모서리가 둥근 직사각형"/>
            <p:cNvSpPr/>
            <p:nvPr/>
          </p:nvSpPr>
          <p:spPr>
            <a:xfrm>
              <a:off x="0" y="0"/>
              <a:ext cx="6048300" cy="2563800"/>
            </a:xfrm>
            <a:prstGeom prst="roundRect">
              <a:avLst>
                <a:gd name="adj" fmla="val 16667"/>
              </a:avLst>
            </a:prstGeom>
            <a:solidFill>
              <a:srgbClr val="1982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>
                  <a:solidFill>
                    <a:srgbClr val="3F3F3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280" name="."/>
            <p:cNvSpPr txBox="1"/>
            <p:nvPr/>
          </p:nvSpPr>
          <p:spPr>
            <a:xfrm>
              <a:off x="170878" y="1083799"/>
              <a:ext cx="5706544" cy="396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2000">
                  <a:solidFill>
                    <a:srgbClr val="3F3F3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lvl1pPr>
            </a:lstStyle>
            <a:p>
              <a:endParaRPr dirty="0"/>
            </a:p>
          </p:txBody>
        </p:sp>
      </p:grpSp>
      <p:sp>
        <p:nvSpPr>
          <p:cNvPr id="283" name="Google Shape;312;p26"/>
          <p:cNvSpPr txBox="1"/>
          <p:nvPr/>
        </p:nvSpPr>
        <p:spPr>
          <a:xfrm>
            <a:off x="4988123" y="2838840"/>
            <a:ext cx="3438601" cy="273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sz="2000" b="1">
                <a:solidFill>
                  <a:srgbClr val="FFFFFF"/>
                </a:solidFill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 dirty="0"/>
          </a:p>
          <a:p>
            <a:pPr>
              <a:lnSpc>
                <a:spcPct val="150000"/>
              </a:lnSpc>
              <a:defRPr sz="2000" b="1">
                <a:solidFill>
                  <a:srgbClr val="FFFFFF"/>
                </a:solidFill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rPr lang="ko-KR" altLang="en-US" dirty="0"/>
              <a:t>부동산 방문하여 </a:t>
            </a:r>
            <a:endParaRPr lang="en-US" altLang="ko-KR" dirty="0"/>
          </a:p>
          <a:p>
            <a:pPr>
              <a:lnSpc>
                <a:spcPct val="150000"/>
              </a:lnSpc>
              <a:defRPr sz="2000" b="1">
                <a:solidFill>
                  <a:srgbClr val="FFFFFF"/>
                </a:solidFill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rPr lang="ko-KR" altLang="en-US" dirty="0"/>
              <a:t>인하대 후문 범위에 대해 질문</a:t>
            </a:r>
            <a:endParaRPr b="0" dirty="0"/>
          </a:p>
          <a:p>
            <a:pPr>
              <a:lnSpc>
                <a:spcPct val="150000"/>
              </a:lnSpc>
              <a:defRPr sz="2000">
                <a:solidFill>
                  <a:srgbClr val="FFFFFF"/>
                </a:solidFill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 b="0" dirty="0"/>
          </a:p>
          <a:p>
            <a:pPr>
              <a:lnSpc>
                <a:spcPct val="150000"/>
              </a:lnSpc>
              <a:defRPr sz="2000">
                <a:solidFill>
                  <a:srgbClr val="FFFFFF"/>
                </a:solidFill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rPr dirty="0"/>
              <a:t>   </a:t>
            </a:r>
          </a:p>
          <a:p>
            <a:pPr>
              <a:lnSpc>
                <a:spcPct val="115000"/>
              </a:lnSpc>
              <a:defRPr sz="2000">
                <a:solidFill>
                  <a:srgbClr val="FFFFFF"/>
                </a:solidFill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 dirty="0"/>
          </a:p>
        </p:txBody>
      </p:sp>
      <p:sp>
        <p:nvSpPr>
          <p:cNvPr id="284" name="Google Shape;314;p26"/>
          <p:cNvSpPr txBox="1"/>
          <p:nvPr/>
        </p:nvSpPr>
        <p:spPr>
          <a:xfrm>
            <a:off x="8558849" y="3394884"/>
            <a:ext cx="3300241" cy="64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 sz="4400" b="1">
                <a:solidFill>
                  <a:srgbClr val="FFFFFF"/>
                </a:solidFill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lvl1pPr>
          </a:lstStyle>
          <a:p>
            <a:r>
              <a:rPr lang="ko-KR" altLang="en-US" sz="3000" dirty="0"/>
              <a:t>도보 </a:t>
            </a:r>
            <a:r>
              <a:rPr lang="en-US" altLang="ko-KR" sz="3000" dirty="0"/>
              <a:t>10</a:t>
            </a:r>
            <a:r>
              <a:rPr lang="ko-KR" altLang="en-US" sz="3000" dirty="0"/>
              <a:t>분 이내</a:t>
            </a:r>
            <a:endParaRPr sz="3000" dirty="0"/>
          </a:p>
        </p:txBody>
      </p:sp>
      <p:sp>
        <p:nvSpPr>
          <p:cNvPr id="286" name="Google Shape;315;p26"/>
          <p:cNvSpPr/>
          <p:nvPr/>
        </p:nvSpPr>
        <p:spPr>
          <a:xfrm>
            <a:off x="7672099" y="3547692"/>
            <a:ext cx="622501" cy="3237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7" name="Google Shape;309;p26"/>
          <p:cNvSpPr/>
          <p:nvPr/>
        </p:nvSpPr>
        <p:spPr>
          <a:xfrm rot="21595858">
            <a:off x="8800886" y="4871785"/>
            <a:ext cx="249000" cy="326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lnTo>
                  <a:pt x="21600" y="0"/>
                </a:lnTo>
                <a:cubicBezTo>
                  <a:pt x="12019" y="6403"/>
                  <a:pt x="12019" y="15197"/>
                  <a:pt x="21600" y="21600"/>
                </a:cubicBezTo>
                <a:close/>
              </a:path>
            </a:pathLst>
          </a:custGeom>
          <a:solidFill>
            <a:srgbClr val="1982F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endParaRPr/>
          </a:p>
        </p:txBody>
      </p:sp>
      <p:pic>
        <p:nvPicPr>
          <p:cNvPr id="38" name="그림 2" descr="그림 2">
            <a:extLst>
              <a:ext uri="{FF2B5EF4-FFF2-40B4-BE49-F238E27FC236}">
                <a16:creationId xmlns:a16="http://schemas.microsoft.com/office/drawing/2014/main" id="{DD149874-94E5-4BDA-891A-5235343E1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750" y="4580630"/>
            <a:ext cx="1779349" cy="2299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그림 2" descr="그림 2">
            <a:extLst>
              <a:ext uri="{FF2B5EF4-FFF2-40B4-BE49-F238E27FC236}">
                <a16:creationId xmlns:a16="http://schemas.microsoft.com/office/drawing/2014/main" id="{10C05F02-D8B1-405E-8E67-D9DDF6C00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9" y="762651"/>
            <a:ext cx="617093" cy="7973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그룹 25"/>
          <p:cNvGrpSpPr/>
          <p:nvPr/>
        </p:nvGrpSpPr>
        <p:grpSpPr>
          <a:xfrm>
            <a:off x="414702" y="343094"/>
            <a:ext cx="11414238" cy="5939664"/>
            <a:chOff x="0" y="-1"/>
            <a:chExt cx="11414236" cy="5939662"/>
          </a:xfrm>
        </p:grpSpPr>
        <p:sp>
          <p:nvSpPr>
            <p:cNvPr id="143" name="모서리가 둥근 직사각형 4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144" name="모서리가 둥근 직사각형"/>
            <p:cNvSpPr/>
            <p:nvPr/>
          </p:nvSpPr>
          <p:spPr>
            <a:xfrm>
              <a:off x="1588130" y="-1"/>
              <a:ext cx="9826106" cy="5939662"/>
            </a:xfrm>
            <a:prstGeom prst="roundRect">
              <a:avLst>
                <a:gd name="adj" fmla="val 4007"/>
              </a:avLst>
            </a:prstGeom>
            <a:gradFill flip="none"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50000"/>
                </a:lnSpc>
                <a:defRPr sz="2800">
                  <a:solidFill>
                    <a:srgbClr val="595959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grpSp>
        <p:nvGrpSpPr>
          <p:cNvPr id="151" name="Group 12"/>
          <p:cNvGrpSpPr/>
          <p:nvPr/>
        </p:nvGrpSpPr>
        <p:grpSpPr>
          <a:xfrm>
            <a:off x="599825" y="2045575"/>
            <a:ext cx="229345" cy="182439"/>
            <a:chOff x="0" y="0"/>
            <a:chExt cx="229343" cy="182438"/>
          </a:xfrm>
        </p:grpSpPr>
        <p:sp>
          <p:nvSpPr>
            <p:cNvPr id="149" name="Freeform 13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150" name="Freeform 14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152" name="Freeform 36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153" name="자유형 11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154" name="Freeform 6"/>
          <p:cNvSpPr/>
          <p:nvPr/>
        </p:nvSpPr>
        <p:spPr>
          <a:xfrm rot="10800000" flipH="1" flipV="1">
            <a:off x="628247" y="3372799"/>
            <a:ext cx="172501" cy="152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aphicFrame>
        <p:nvGraphicFramePr>
          <p:cNvPr id="155" name="표 20"/>
          <p:cNvGraphicFramePr/>
          <p:nvPr>
            <p:extLst>
              <p:ext uri="{D42A27DB-BD31-4B8C-83A1-F6EECF244321}">
                <p14:modId xmlns:p14="http://schemas.microsoft.com/office/powerpoint/2010/main" val="3702063823"/>
              </p:ext>
            </p:extLst>
          </p:nvPr>
        </p:nvGraphicFramePr>
        <p:xfrm>
          <a:off x="977899" y="1840440"/>
          <a:ext cx="854253" cy="32046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5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chemeClr val="accent3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Feedback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</a:t>
                      </a:r>
                      <a:r>
                        <a:rPr sz="1100" dirty="0" err="1">
                          <a:solidFill>
                            <a:schemeClr val="tx1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chemeClr val="tx1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일정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역할</a:t>
                      </a:r>
                      <a:r>
                        <a:rPr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58" name="그룹 21"/>
          <p:cNvGrpSpPr/>
          <p:nvPr/>
        </p:nvGrpSpPr>
        <p:grpSpPr>
          <a:xfrm>
            <a:off x="613267" y="892514"/>
            <a:ext cx="323772" cy="323771"/>
            <a:chOff x="0" y="0"/>
            <a:chExt cx="323770" cy="323770"/>
          </a:xfrm>
        </p:grpSpPr>
        <p:sp>
          <p:nvSpPr>
            <p:cNvPr id="156" name="타원 22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pic>
          <p:nvPicPr>
            <p:cNvPr id="157" name="그림 23" descr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9" name="직선 연결선 27"/>
          <p:cNvSpPr/>
          <p:nvPr/>
        </p:nvSpPr>
        <p:spPr>
          <a:xfrm>
            <a:off x="657602" y="1400175"/>
            <a:ext cx="1094998" cy="0"/>
          </a:xfrm>
          <a:prstGeom prst="line">
            <a:avLst/>
          </a:prstGeom>
          <a:ln w="31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0" name="TextBox 1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8조</a:t>
            </a:r>
          </a:p>
        </p:txBody>
      </p:sp>
      <p:sp>
        <p:nvSpPr>
          <p:cNvPr id="161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pic>
        <p:nvPicPr>
          <p:cNvPr id="62" name="그림 2" descr="그림 2">
            <a:extLst>
              <a:ext uri="{FF2B5EF4-FFF2-40B4-BE49-F238E27FC236}">
                <a16:creationId xmlns:a16="http://schemas.microsoft.com/office/drawing/2014/main" id="{A504588C-1BFE-4D85-98FA-44C0363B2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9" y="762651"/>
            <a:ext cx="617093" cy="797319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Google Shape;205;p15">
            <a:extLst>
              <a:ext uri="{FF2B5EF4-FFF2-40B4-BE49-F238E27FC236}">
                <a16:creationId xmlns:a16="http://schemas.microsoft.com/office/drawing/2014/main" id="{EEC0B773-042D-4A49-8327-818A99EF8D65}"/>
              </a:ext>
            </a:extLst>
          </p:cNvPr>
          <p:cNvSpPr/>
          <p:nvPr/>
        </p:nvSpPr>
        <p:spPr>
          <a:xfrm>
            <a:off x="2353800" y="3608115"/>
            <a:ext cx="1296000" cy="5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206;p15">
            <a:extLst>
              <a:ext uri="{FF2B5EF4-FFF2-40B4-BE49-F238E27FC236}">
                <a16:creationId xmlns:a16="http://schemas.microsoft.com/office/drawing/2014/main" id="{913CA5E2-138F-4D86-8E0B-53193BBD8065}"/>
              </a:ext>
            </a:extLst>
          </p:cNvPr>
          <p:cNvSpPr/>
          <p:nvPr/>
        </p:nvSpPr>
        <p:spPr>
          <a:xfrm>
            <a:off x="4946571" y="3608115"/>
            <a:ext cx="5921700" cy="5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Google Shape;207;p15">
            <a:extLst>
              <a:ext uri="{FF2B5EF4-FFF2-40B4-BE49-F238E27FC236}">
                <a16:creationId xmlns:a16="http://schemas.microsoft.com/office/drawing/2014/main" id="{B605A67B-5BBE-4037-BC8D-E84F5D1DD0E3}"/>
              </a:ext>
            </a:extLst>
          </p:cNvPr>
          <p:cNvGrpSpPr/>
          <p:nvPr/>
        </p:nvGrpSpPr>
        <p:grpSpPr>
          <a:xfrm>
            <a:off x="3985125" y="3059375"/>
            <a:ext cx="2001206" cy="1148768"/>
            <a:chOff x="1784153" y="1297877"/>
            <a:chExt cx="2794200" cy="1015800"/>
          </a:xfrm>
        </p:grpSpPr>
        <p:sp>
          <p:nvSpPr>
            <p:cNvPr id="80" name="Google Shape;208;p15">
              <a:extLst>
                <a:ext uri="{FF2B5EF4-FFF2-40B4-BE49-F238E27FC236}">
                  <a16:creationId xmlns:a16="http://schemas.microsoft.com/office/drawing/2014/main" id="{689F43FE-E310-44A4-B8FE-AA36CD25AFE7}"/>
                </a:ext>
              </a:extLst>
            </p:cNvPr>
            <p:cNvSpPr/>
            <p:nvPr/>
          </p:nvSpPr>
          <p:spPr>
            <a:xfrm rot="5400000">
              <a:off x="1940460" y="1141577"/>
              <a:ext cx="594900" cy="907500"/>
            </a:xfrm>
            <a:prstGeom prst="rtTriangle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209;p15">
              <a:extLst>
                <a:ext uri="{FF2B5EF4-FFF2-40B4-BE49-F238E27FC236}">
                  <a16:creationId xmlns:a16="http://schemas.microsoft.com/office/drawing/2014/main" id="{C6138438-B0CF-4FBA-85EF-4FA3CCDA864B}"/>
                </a:ext>
              </a:extLst>
            </p:cNvPr>
            <p:cNvSpPr txBox="1"/>
            <p:nvPr/>
          </p:nvSpPr>
          <p:spPr>
            <a:xfrm>
              <a:off x="1784153" y="1297877"/>
              <a:ext cx="27942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0</a:t>
              </a:r>
              <a:r>
                <a:rPr lang="en-US" sz="4500" dirty="0"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Arial"/>
                  <a:sym typeface="Arial"/>
                </a:rPr>
                <a:t>2</a:t>
              </a:r>
              <a:endParaRPr sz="4500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82" name="Google Shape;210;p15">
              <a:extLst>
                <a:ext uri="{FF2B5EF4-FFF2-40B4-BE49-F238E27FC236}">
                  <a16:creationId xmlns:a16="http://schemas.microsoft.com/office/drawing/2014/main" id="{44532950-2837-4BD0-AC7F-965A4C6E62DC}"/>
                </a:ext>
              </a:extLst>
            </p:cNvPr>
            <p:cNvSpPr/>
            <p:nvPr/>
          </p:nvSpPr>
          <p:spPr>
            <a:xfrm>
              <a:off x="1819074" y="1964987"/>
              <a:ext cx="953400" cy="194700"/>
            </a:xfrm>
            <a:prstGeom prst="rect">
              <a:avLst/>
            </a:prstGeom>
            <a:solidFill>
              <a:srgbClr val="ECECE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Google Shape;211;p15">
            <a:extLst>
              <a:ext uri="{FF2B5EF4-FFF2-40B4-BE49-F238E27FC236}">
                <a16:creationId xmlns:a16="http://schemas.microsoft.com/office/drawing/2014/main" id="{AC5084FB-CB17-4093-B0D3-CF5E98F3533E}"/>
              </a:ext>
            </a:extLst>
          </p:cNvPr>
          <p:cNvSpPr txBox="1"/>
          <p:nvPr/>
        </p:nvSpPr>
        <p:spPr>
          <a:xfrm>
            <a:off x="3912471" y="3883300"/>
            <a:ext cx="16380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작업</a:t>
            </a:r>
            <a:r>
              <a:rPr lang="en-US" altLang="ko-KR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세분화</a:t>
            </a:r>
            <a:endParaRPr sz="1800" b="1" dirty="0">
              <a:solidFill>
                <a:srgbClr val="00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E940EAAD-9A8D-48A9-98F9-B7C733C94D16}"/>
              </a:ext>
            </a:extLst>
          </p:cNvPr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27470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그룹 25"/>
          <p:cNvGrpSpPr/>
          <p:nvPr/>
        </p:nvGrpSpPr>
        <p:grpSpPr>
          <a:xfrm>
            <a:off x="388882" y="331250"/>
            <a:ext cx="11414238" cy="5939664"/>
            <a:chOff x="0" y="-1"/>
            <a:chExt cx="11414236" cy="5939662"/>
          </a:xfrm>
        </p:grpSpPr>
        <p:sp>
          <p:nvSpPr>
            <p:cNvPr id="368" name="모서리가 둥근 직사각형 4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371" name="모서리가 둥근 직사각형 5"/>
            <p:cNvGrpSpPr/>
            <p:nvPr/>
          </p:nvGrpSpPr>
          <p:grpSpPr>
            <a:xfrm>
              <a:off x="1588130" y="-1"/>
              <a:ext cx="9826106" cy="5939662"/>
              <a:chOff x="0" y="0"/>
              <a:chExt cx="9826105" cy="5939660"/>
            </a:xfrm>
          </p:grpSpPr>
          <p:sp>
            <p:nvSpPr>
              <p:cNvPr id="369" name="모서리가 둥근 직사각형"/>
              <p:cNvSpPr/>
              <p:nvPr/>
            </p:nvSpPr>
            <p:spPr>
              <a:xfrm>
                <a:off x="0" y="0"/>
                <a:ext cx="9826105" cy="5939660"/>
              </a:xfrm>
              <a:prstGeom prst="roundRect">
                <a:avLst>
                  <a:gd name="adj" fmla="val 4007"/>
                </a:avLst>
              </a:prstGeom>
              <a:gradFill flip="none" rotWithShape="1"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lnSpc>
                    <a:spcPct val="150000"/>
                  </a:lnSpc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" name="세분화"/>
              <p:cNvSpPr txBox="1"/>
              <p:nvPr/>
            </p:nvSpPr>
            <p:spPr>
              <a:xfrm>
                <a:off x="311988" y="275987"/>
                <a:ext cx="9398688" cy="68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50000"/>
                  </a:lnSpc>
                  <a:defRPr sz="2800" b="1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rPr lang="ko-KR" altLang="en-US" i="1" dirty="0"/>
                  <a:t>작업 </a:t>
                </a:r>
                <a:r>
                  <a:rPr i="1" dirty="0" err="1"/>
                  <a:t>세분화</a:t>
                </a:r>
                <a:endParaRPr i="1" dirty="0"/>
              </a:p>
            </p:txBody>
          </p:sp>
        </p:grpSp>
      </p:grpSp>
      <p:sp>
        <p:nvSpPr>
          <p:cNvPr id="373" name="Freeform 9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pSp>
        <p:nvGrpSpPr>
          <p:cNvPr id="376" name="Group 12"/>
          <p:cNvGrpSpPr/>
          <p:nvPr/>
        </p:nvGrpSpPr>
        <p:grpSpPr>
          <a:xfrm>
            <a:off x="599825" y="2045575"/>
            <a:ext cx="229345" cy="182439"/>
            <a:chOff x="0" y="0"/>
            <a:chExt cx="229343" cy="182438"/>
          </a:xfrm>
        </p:grpSpPr>
        <p:sp>
          <p:nvSpPr>
            <p:cNvPr id="374" name="Freeform 13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375" name="Freeform 14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377" name="Freeform 36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378" name="자유형 11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379" name="Freeform 6"/>
          <p:cNvSpPr/>
          <p:nvPr/>
        </p:nvSpPr>
        <p:spPr>
          <a:xfrm rot="10800000" flipH="1" flipV="1">
            <a:off x="628247" y="3372799"/>
            <a:ext cx="172501" cy="152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aphicFrame>
        <p:nvGraphicFramePr>
          <p:cNvPr id="380" name="표 20"/>
          <p:cNvGraphicFramePr/>
          <p:nvPr>
            <p:extLst>
              <p:ext uri="{D42A27DB-BD31-4B8C-83A1-F6EECF244321}">
                <p14:modId xmlns:p14="http://schemas.microsoft.com/office/powerpoint/2010/main" val="2264419861"/>
              </p:ext>
            </p:extLst>
          </p:nvPr>
        </p:nvGraphicFramePr>
        <p:xfrm>
          <a:off x="977899" y="1840440"/>
          <a:ext cx="854253" cy="32046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5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chemeClr val="accent3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Feedback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</a:t>
                      </a:r>
                      <a:r>
                        <a:rPr sz="1100" dirty="0" err="1"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일정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역할</a:t>
                      </a:r>
                      <a:r>
                        <a:rPr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83" name="그룹 21"/>
          <p:cNvGrpSpPr/>
          <p:nvPr/>
        </p:nvGrpSpPr>
        <p:grpSpPr>
          <a:xfrm>
            <a:off x="613267" y="892514"/>
            <a:ext cx="323772" cy="323771"/>
            <a:chOff x="0" y="0"/>
            <a:chExt cx="323770" cy="323770"/>
          </a:xfrm>
        </p:grpSpPr>
        <p:sp>
          <p:nvSpPr>
            <p:cNvPr id="381" name="타원 22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pic>
          <p:nvPicPr>
            <p:cNvPr id="382" name="그림 23" descr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4" name="직선 연결선 27"/>
          <p:cNvSpPr/>
          <p:nvPr/>
        </p:nvSpPr>
        <p:spPr>
          <a:xfrm>
            <a:off x="657602" y="1400175"/>
            <a:ext cx="1094998" cy="0"/>
          </a:xfrm>
          <a:prstGeom prst="line">
            <a:avLst/>
          </a:prstGeom>
          <a:ln w="31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TextBox 1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3조</a:t>
            </a:r>
          </a:p>
        </p:txBody>
      </p:sp>
      <p:sp>
        <p:nvSpPr>
          <p:cNvPr id="386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graphicFrame>
        <p:nvGraphicFramePr>
          <p:cNvPr id="3" name="Google Shape;248;p16">
            <a:extLst>
              <a:ext uri="{FF2B5EF4-FFF2-40B4-BE49-F238E27FC236}">
                <a16:creationId xmlns:a16="http://schemas.microsoft.com/office/drawing/2014/main" id="{38D7E37C-03D5-4E0C-8E73-626B9DB79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8034936"/>
              </p:ext>
            </p:extLst>
          </p:nvPr>
        </p:nvGraphicFramePr>
        <p:xfrm>
          <a:off x="2550375" y="1324400"/>
          <a:ext cx="8689125" cy="469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6375">
                <a:tc row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설계</a:t>
                      </a:r>
                      <a:endParaRPr sz="1500" b="1" dirty="0">
                        <a:solidFill>
                          <a:srgbClr val="FFFFF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주변</a:t>
                      </a:r>
                      <a:r>
                        <a:rPr lang="en-US" sz="1600" b="1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6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탐색</a:t>
                      </a:r>
                      <a:endParaRPr sz="16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신호등의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위치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정보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(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위도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경도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)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파악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3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잘못된 점자블록의 위치 정보 파악</a:t>
                      </a:r>
                      <a:endParaRPr sz="150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3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이용에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어려움이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있어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배제할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길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파악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3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핵심</a:t>
                      </a:r>
                      <a:r>
                        <a:rPr lang="en-US" sz="1600" b="1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6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기능</a:t>
                      </a:r>
                      <a:r>
                        <a:rPr lang="en-US" sz="1600" b="1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6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결정</a:t>
                      </a:r>
                      <a:endParaRPr sz="16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-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63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프레임워크</a:t>
                      </a:r>
                      <a:r>
                        <a:rPr lang="en-US" sz="1600" b="1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6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결정</a:t>
                      </a:r>
                      <a:endParaRPr sz="16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-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63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앱 UX/UI </a:t>
                      </a:r>
                      <a:r>
                        <a:rPr lang="en-US" sz="16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설계</a:t>
                      </a:r>
                      <a:endParaRPr sz="16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와이어프레임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작성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: Figma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사용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63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상세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기능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리스트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작성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63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DB 구조 설계</a:t>
                      </a:r>
                      <a:endParaRPr sz="1600" b="1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ERD Cloud 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사용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0" name="그림 2" descr="그림 2">
            <a:extLst>
              <a:ext uri="{FF2B5EF4-FFF2-40B4-BE49-F238E27FC236}">
                <a16:creationId xmlns:a16="http://schemas.microsoft.com/office/drawing/2014/main" id="{DD37CEC1-4C41-46FC-A1E5-EFE288635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9" y="762651"/>
            <a:ext cx="617093" cy="7973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그룹 25"/>
          <p:cNvGrpSpPr/>
          <p:nvPr/>
        </p:nvGrpSpPr>
        <p:grpSpPr>
          <a:xfrm>
            <a:off x="388882" y="331250"/>
            <a:ext cx="11414238" cy="5939664"/>
            <a:chOff x="0" y="-1"/>
            <a:chExt cx="11414236" cy="5939662"/>
          </a:xfrm>
        </p:grpSpPr>
        <p:sp>
          <p:nvSpPr>
            <p:cNvPr id="368" name="모서리가 둥근 직사각형 4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371" name="모서리가 둥근 직사각형 5"/>
            <p:cNvGrpSpPr/>
            <p:nvPr/>
          </p:nvGrpSpPr>
          <p:grpSpPr>
            <a:xfrm>
              <a:off x="1588130" y="-1"/>
              <a:ext cx="9826106" cy="5939662"/>
              <a:chOff x="0" y="0"/>
              <a:chExt cx="9826105" cy="5939660"/>
            </a:xfrm>
          </p:grpSpPr>
          <p:sp>
            <p:nvSpPr>
              <p:cNvPr id="369" name="모서리가 둥근 직사각형"/>
              <p:cNvSpPr/>
              <p:nvPr/>
            </p:nvSpPr>
            <p:spPr>
              <a:xfrm>
                <a:off x="0" y="0"/>
                <a:ext cx="9826105" cy="5939660"/>
              </a:xfrm>
              <a:prstGeom prst="roundRect">
                <a:avLst>
                  <a:gd name="adj" fmla="val 4007"/>
                </a:avLst>
              </a:prstGeom>
              <a:gradFill flip="none" rotWithShape="1"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lnSpc>
                    <a:spcPct val="150000"/>
                  </a:lnSpc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" name="세분화"/>
              <p:cNvSpPr txBox="1"/>
              <p:nvPr/>
            </p:nvSpPr>
            <p:spPr>
              <a:xfrm>
                <a:off x="311988" y="275987"/>
                <a:ext cx="9398688" cy="68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50000"/>
                  </a:lnSpc>
                  <a:defRPr sz="2800" b="1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rPr lang="ko-KR" altLang="en-US" i="1" dirty="0"/>
                  <a:t>작업 </a:t>
                </a:r>
                <a:r>
                  <a:rPr i="1" dirty="0" err="1"/>
                  <a:t>세분화</a:t>
                </a:r>
                <a:endParaRPr i="1" dirty="0"/>
              </a:p>
            </p:txBody>
          </p:sp>
        </p:grpSp>
      </p:grpSp>
      <p:sp>
        <p:nvSpPr>
          <p:cNvPr id="373" name="Freeform 9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pSp>
        <p:nvGrpSpPr>
          <p:cNvPr id="376" name="Group 12"/>
          <p:cNvGrpSpPr/>
          <p:nvPr/>
        </p:nvGrpSpPr>
        <p:grpSpPr>
          <a:xfrm>
            <a:off x="599825" y="2045575"/>
            <a:ext cx="229345" cy="182439"/>
            <a:chOff x="0" y="0"/>
            <a:chExt cx="229343" cy="182438"/>
          </a:xfrm>
        </p:grpSpPr>
        <p:sp>
          <p:nvSpPr>
            <p:cNvPr id="374" name="Freeform 13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375" name="Freeform 14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377" name="Freeform 36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378" name="자유형 11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379" name="Freeform 6"/>
          <p:cNvSpPr/>
          <p:nvPr/>
        </p:nvSpPr>
        <p:spPr>
          <a:xfrm rot="10800000" flipH="1" flipV="1">
            <a:off x="628247" y="3372799"/>
            <a:ext cx="172501" cy="152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aphicFrame>
        <p:nvGraphicFramePr>
          <p:cNvPr id="380" name="표 20"/>
          <p:cNvGraphicFramePr/>
          <p:nvPr/>
        </p:nvGraphicFramePr>
        <p:xfrm>
          <a:off x="977899" y="1840440"/>
          <a:ext cx="854253" cy="32046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5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chemeClr val="accent3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Feedback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</a:t>
                      </a:r>
                      <a:r>
                        <a:rPr sz="1100" dirty="0" err="1"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일정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역할</a:t>
                      </a:r>
                      <a:r>
                        <a:rPr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83" name="그룹 21"/>
          <p:cNvGrpSpPr/>
          <p:nvPr/>
        </p:nvGrpSpPr>
        <p:grpSpPr>
          <a:xfrm>
            <a:off x="613267" y="892514"/>
            <a:ext cx="323772" cy="323771"/>
            <a:chOff x="0" y="0"/>
            <a:chExt cx="323770" cy="323770"/>
          </a:xfrm>
        </p:grpSpPr>
        <p:sp>
          <p:nvSpPr>
            <p:cNvPr id="381" name="타원 22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pic>
          <p:nvPicPr>
            <p:cNvPr id="382" name="그림 23" descr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4" name="직선 연결선 27"/>
          <p:cNvSpPr/>
          <p:nvPr/>
        </p:nvSpPr>
        <p:spPr>
          <a:xfrm>
            <a:off x="657602" y="1400175"/>
            <a:ext cx="1094998" cy="0"/>
          </a:xfrm>
          <a:prstGeom prst="line">
            <a:avLst/>
          </a:prstGeom>
          <a:ln w="31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TextBox 1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3조</a:t>
            </a:r>
          </a:p>
        </p:txBody>
      </p:sp>
      <p:sp>
        <p:nvSpPr>
          <p:cNvPr id="386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graphicFrame>
        <p:nvGraphicFramePr>
          <p:cNvPr id="2" name="Google Shape;270;p17">
            <a:extLst>
              <a:ext uri="{FF2B5EF4-FFF2-40B4-BE49-F238E27FC236}">
                <a16:creationId xmlns:a16="http://schemas.microsoft.com/office/drawing/2014/main" id="{C635170A-BDC1-4958-8975-1A73E298C1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2319025"/>
              </p:ext>
            </p:extLst>
          </p:nvPr>
        </p:nvGraphicFramePr>
        <p:xfrm>
          <a:off x="2359330" y="1559970"/>
          <a:ext cx="9037900" cy="42509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9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개발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endParaRPr sz="2400" b="1" dirty="0">
                        <a:solidFill>
                          <a:srgbClr val="FFFFF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Front-end</a:t>
                      </a:r>
                      <a:endParaRPr sz="1800" dirty="0">
                        <a:solidFill>
                          <a:srgbClr val="FFFFF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앱 UX/UI 구현</a:t>
                      </a:r>
                      <a:endParaRPr sz="1600" b="1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(Android or React-native)</a:t>
                      </a:r>
                      <a:endParaRPr sz="160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제스처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인식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기능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000">
                <a:tc row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개발 </a:t>
                      </a:r>
                      <a:endParaRPr sz="2200" b="1">
                        <a:solidFill>
                          <a:srgbClr val="FFFFF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Back-end</a:t>
                      </a:r>
                      <a:endParaRPr sz="1800">
                        <a:solidFill>
                          <a:srgbClr val="FFFFF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DB </a:t>
                      </a:r>
                      <a:r>
                        <a:rPr lang="en-US" sz="16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구현</a:t>
                      </a:r>
                      <a:endParaRPr sz="16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(Firebase)</a:t>
                      </a:r>
                      <a:endParaRPr sz="16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신호등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정보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(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신호등의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위도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경도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횡단보도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간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거리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해당 신호등의 쌍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)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9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잘못된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점자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블록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위치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배제할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요소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정보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조건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무조건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9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신호등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관련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음성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안내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텍스트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701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위험 요소 음성 경고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안내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텍스트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5" name="그림 2" descr="그림 2">
            <a:extLst>
              <a:ext uri="{FF2B5EF4-FFF2-40B4-BE49-F238E27FC236}">
                <a16:creationId xmlns:a16="http://schemas.microsoft.com/office/drawing/2014/main" id="{8009BD5C-2AAE-4309-8D94-C6F17C77E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9" y="762651"/>
            <a:ext cx="617093" cy="79731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3839376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그룹 25"/>
          <p:cNvGrpSpPr/>
          <p:nvPr/>
        </p:nvGrpSpPr>
        <p:grpSpPr>
          <a:xfrm>
            <a:off x="388882" y="331250"/>
            <a:ext cx="11414238" cy="5939664"/>
            <a:chOff x="0" y="-1"/>
            <a:chExt cx="11414236" cy="5939662"/>
          </a:xfrm>
        </p:grpSpPr>
        <p:sp>
          <p:nvSpPr>
            <p:cNvPr id="368" name="모서리가 둥근 직사각형 4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371" name="모서리가 둥근 직사각형 5"/>
            <p:cNvGrpSpPr/>
            <p:nvPr/>
          </p:nvGrpSpPr>
          <p:grpSpPr>
            <a:xfrm>
              <a:off x="1588130" y="-1"/>
              <a:ext cx="9826106" cy="5939662"/>
              <a:chOff x="0" y="0"/>
              <a:chExt cx="9826105" cy="5939660"/>
            </a:xfrm>
          </p:grpSpPr>
          <p:sp>
            <p:nvSpPr>
              <p:cNvPr id="369" name="모서리가 둥근 직사각형"/>
              <p:cNvSpPr/>
              <p:nvPr/>
            </p:nvSpPr>
            <p:spPr>
              <a:xfrm>
                <a:off x="0" y="0"/>
                <a:ext cx="9826105" cy="5939660"/>
              </a:xfrm>
              <a:prstGeom prst="roundRect">
                <a:avLst>
                  <a:gd name="adj" fmla="val 4007"/>
                </a:avLst>
              </a:prstGeom>
              <a:gradFill flip="none" rotWithShape="1"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lnSpc>
                    <a:spcPct val="150000"/>
                  </a:lnSpc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" name="세분화"/>
              <p:cNvSpPr txBox="1"/>
              <p:nvPr/>
            </p:nvSpPr>
            <p:spPr>
              <a:xfrm>
                <a:off x="311988" y="275987"/>
                <a:ext cx="9398688" cy="68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50000"/>
                  </a:lnSpc>
                  <a:defRPr sz="2800" b="1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rPr lang="ko-KR" altLang="en-US" i="1" dirty="0"/>
                  <a:t>작업 </a:t>
                </a:r>
                <a:r>
                  <a:rPr i="1" dirty="0" err="1"/>
                  <a:t>세분화</a:t>
                </a:r>
                <a:endParaRPr i="1" dirty="0"/>
              </a:p>
            </p:txBody>
          </p:sp>
        </p:grpSp>
      </p:grpSp>
      <p:sp>
        <p:nvSpPr>
          <p:cNvPr id="373" name="Freeform 9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pSp>
        <p:nvGrpSpPr>
          <p:cNvPr id="376" name="Group 12"/>
          <p:cNvGrpSpPr/>
          <p:nvPr/>
        </p:nvGrpSpPr>
        <p:grpSpPr>
          <a:xfrm>
            <a:off x="599825" y="2045575"/>
            <a:ext cx="229345" cy="182439"/>
            <a:chOff x="0" y="0"/>
            <a:chExt cx="229343" cy="182438"/>
          </a:xfrm>
        </p:grpSpPr>
        <p:sp>
          <p:nvSpPr>
            <p:cNvPr id="374" name="Freeform 13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375" name="Freeform 14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377" name="Freeform 36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378" name="자유형 11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379" name="Freeform 6"/>
          <p:cNvSpPr/>
          <p:nvPr/>
        </p:nvSpPr>
        <p:spPr>
          <a:xfrm rot="10800000" flipH="1" flipV="1">
            <a:off x="628247" y="3372799"/>
            <a:ext cx="172501" cy="152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aphicFrame>
        <p:nvGraphicFramePr>
          <p:cNvPr id="380" name="표 20"/>
          <p:cNvGraphicFramePr/>
          <p:nvPr/>
        </p:nvGraphicFramePr>
        <p:xfrm>
          <a:off x="977899" y="1840440"/>
          <a:ext cx="854253" cy="32046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5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chemeClr val="accent3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Feedback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</a:t>
                      </a:r>
                      <a:r>
                        <a:rPr sz="1100" dirty="0" err="1"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일정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역할</a:t>
                      </a:r>
                      <a:r>
                        <a:rPr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83" name="그룹 21"/>
          <p:cNvGrpSpPr/>
          <p:nvPr/>
        </p:nvGrpSpPr>
        <p:grpSpPr>
          <a:xfrm>
            <a:off x="613267" y="892514"/>
            <a:ext cx="323772" cy="323771"/>
            <a:chOff x="0" y="0"/>
            <a:chExt cx="323770" cy="323770"/>
          </a:xfrm>
        </p:grpSpPr>
        <p:sp>
          <p:nvSpPr>
            <p:cNvPr id="381" name="타원 22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pic>
          <p:nvPicPr>
            <p:cNvPr id="382" name="그림 23" descr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4" name="직선 연결선 27"/>
          <p:cNvSpPr/>
          <p:nvPr/>
        </p:nvSpPr>
        <p:spPr>
          <a:xfrm>
            <a:off x="657602" y="1400175"/>
            <a:ext cx="1094998" cy="0"/>
          </a:xfrm>
          <a:prstGeom prst="line">
            <a:avLst/>
          </a:prstGeom>
          <a:ln w="31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TextBox 1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3조</a:t>
            </a:r>
          </a:p>
        </p:txBody>
      </p:sp>
      <p:sp>
        <p:nvSpPr>
          <p:cNvPr id="386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387" name="슬라이드 번호 개체 틀 3"/>
          <p:cNvSpPr txBox="1"/>
          <p:nvPr/>
        </p:nvSpPr>
        <p:spPr>
          <a:xfrm>
            <a:off x="9177179" y="6319390"/>
            <a:ext cx="265176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12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lvl1pPr>
          </a:lstStyle>
          <a:p>
            <a:endParaRPr dirty="0"/>
          </a:p>
        </p:txBody>
      </p:sp>
      <p:graphicFrame>
        <p:nvGraphicFramePr>
          <p:cNvPr id="2" name="Google Shape;292;p18">
            <a:extLst>
              <a:ext uri="{FF2B5EF4-FFF2-40B4-BE49-F238E27FC236}">
                <a16:creationId xmlns:a16="http://schemas.microsoft.com/office/drawing/2014/main" id="{658D58C9-1F5D-4D05-9699-285EB33B4C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0796479"/>
              </p:ext>
            </p:extLst>
          </p:nvPr>
        </p:nvGraphicFramePr>
        <p:xfrm>
          <a:off x="2510675" y="1407550"/>
          <a:ext cx="8843125" cy="458455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8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7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8"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개발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endParaRPr sz="2400" b="1" dirty="0">
                        <a:solidFill>
                          <a:srgbClr val="FFFFF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Back-end</a:t>
                      </a:r>
                      <a:endParaRPr sz="1800" dirty="0">
                        <a:solidFill>
                          <a:srgbClr val="FFFFF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서버 구현</a:t>
                      </a:r>
                      <a:endParaRPr sz="1600" b="1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(Firebase)</a:t>
                      </a:r>
                      <a:endParaRPr sz="160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-</a:t>
                      </a:r>
                      <a:endParaRPr sz="1500" b="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API </a:t>
                      </a:r>
                      <a:r>
                        <a:rPr lang="en-US" sz="16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적용</a:t>
                      </a:r>
                      <a:endParaRPr sz="16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MAP API</a:t>
                      </a:r>
                      <a:endParaRPr sz="1500" b="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위험한</a:t>
                      </a:r>
                      <a:r>
                        <a:rPr lang="en-US" sz="1500" b="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b="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요소를</a:t>
                      </a:r>
                      <a:r>
                        <a:rPr lang="en-US" sz="1500" b="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b="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제외한</a:t>
                      </a:r>
                      <a:r>
                        <a:rPr lang="en-US" sz="1500" b="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b="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경로</a:t>
                      </a:r>
                      <a:r>
                        <a:rPr lang="en-US" sz="1500" b="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b="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탐색</a:t>
                      </a:r>
                      <a:endParaRPr sz="1500" b="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0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Speech API</a:t>
                      </a:r>
                      <a:endParaRPr sz="1500" b="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 sz="1500" b="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신호등</a:t>
                      </a:r>
                      <a:r>
                        <a:rPr lang="en-US" sz="1500" b="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b="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관련</a:t>
                      </a:r>
                      <a:r>
                        <a:rPr lang="en-US" sz="1500" b="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b="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정보를</a:t>
                      </a:r>
                      <a:r>
                        <a:rPr lang="en-US" sz="1500" b="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b="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텍스트를</a:t>
                      </a:r>
                      <a:r>
                        <a:rPr lang="en-US" sz="1500" b="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b="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음성으로</a:t>
                      </a:r>
                      <a:r>
                        <a:rPr lang="en-US" sz="1500" b="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endParaRPr sz="1500" b="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US" sz="1500" b="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검색</a:t>
                      </a:r>
                      <a:r>
                        <a:rPr lang="en-US" sz="1500" b="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시 </a:t>
                      </a:r>
                      <a:r>
                        <a:rPr lang="en-US" sz="1500" b="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음성을</a:t>
                      </a:r>
                      <a:r>
                        <a:rPr lang="en-US" sz="1500" b="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b="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텍스트로</a:t>
                      </a:r>
                      <a:r>
                        <a:rPr lang="en-US" sz="1500" b="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endParaRPr sz="1500" b="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OpenCV</a:t>
                      </a:r>
                      <a:endParaRPr sz="16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신호등</a:t>
                      </a:r>
                      <a:r>
                        <a:rPr lang="en-US" sz="1500" b="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b="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디텍션</a:t>
                      </a:r>
                      <a:r>
                        <a:rPr lang="en-US" sz="1500" b="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후 </a:t>
                      </a:r>
                      <a:r>
                        <a:rPr lang="en-US" sz="1500" b="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정보</a:t>
                      </a:r>
                      <a:r>
                        <a:rPr lang="en-US" sz="1500" b="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(색, </a:t>
                      </a:r>
                      <a:r>
                        <a:rPr lang="en-US" sz="1500" b="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남은</a:t>
                      </a:r>
                      <a:r>
                        <a:rPr lang="en-US" sz="1500" b="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b="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시간</a:t>
                      </a:r>
                      <a:r>
                        <a:rPr lang="en-US" sz="1500" b="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) </a:t>
                      </a:r>
                      <a:r>
                        <a:rPr lang="en-US" sz="1500" b="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인식</a:t>
                      </a:r>
                      <a:endParaRPr sz="1500" b="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그림 2" descr="그림 2">
            <a:extLst>
              <a:ext uri="{FF2B5EF4-FFF2-40B4-BE49-F238E27FC236}">
                <a16:creationId xmlns:a16="http://schemas.microsoft.com/office/drawing/2014/main" id="{9D9D9BEA-CCCC-4FC8-B2CA-BF18CD466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9" y="762651"/>
            <a:ext cx="617093" cy="79731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2345158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그룹 25"/>
          <p:cNvGrpSpPr/>
          <p:nvPr/>
        </p:nvGrpSpPr>
        <p:grpSpPr>
          <a:xfrm>
            <a:off x="388882" y="331250"/>
            <a:ext cx="11414238" cy="5939664"/>
            <a:chOff x="0" y="-1"/>
            <a:chExt cx="11414236" cy="5939662"/>
          </a:xfrm>
        </p:grpSpPr>
        <p:sp>
          <p:nvSpPr>
            <p:cNvPr id="368" name="모서리가 둥근 직사각형 4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371" name="모서리가 둥근 직사각형 5"/>
            <p:cNvGrpSpPr/>
            <p:nvPr/>
          </p:nvGrpSpPr>
          <p:grpSpPr>
            <a:xfrm>
              <a:off x="1588130" y="-1"/>
              <a:ext cx="9826106" cy="5939662"/>
              <a:chOff x="0" y="0"/>
              <a:chExt cx="9826105" cy="5939660"/>
            </a:xfrm>
          </p:grpSpPr>
          <p:sp>
            <p:nvSpPr>
              <p:cNvPr id="369" name="모서리가 둥근 직사각형"/>
              <p:cNvSpPr/>
              <p:nvPr/>
            </p:nvSpPr>
            <p:spPr>
              <a:xfrm>
                <a:off x="0" y="0"/>
                <a:ext cx="9826105" cy="5939660"/>
              </a:xfrm>
              <a:prstGeom prst="roundRect">
                <a:avLst>
                  <a:gd name="adj" fmla="val 4007"/>
                </a:avLst>
              </a:prstGeom>
              <a:gradFill flip="none" rotWithShape="1"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lnSpc>
                    <a:spcPct val="150000"/>
                  </a:lnSpc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" name="세분화"/>
              <p:cNvSpPr txBox="1"/>
              <p:nvPr/>
            </p:nvSpPr>
            <p:spPr>
              <a:xfrm>
                <a:off x="311988" y="275987"/>
                <a:ext cx="9398688" cy="68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lnSpc>
                    <a:spcPct val="150000"/>
                  </a:lnSpc>
                  <a:defRPr sz="2800" b="1">
                    <a:solidFill>
                      <a:srgbClr val="595959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lvl1pPr>
              </a:lstStyle>
              <a:p>
                <a:r>
                  <a:rPr lang="ko-KR" altLang="en-US" i="1" dirty="0"/>
                  <a:t>작업 </a:t>
                </a:r>
                <a:r>
                  <a:rPr i="1" dirty="0" err="1"/>
                  <a:t>세분화</a:t>
                </a:r>
                <a:endParaRPr i="1" dirty="0"/>
              </a:p>
            </p:txBody>
          </p:sp>
        </p:grpSp>
      </p:grpSp>
      <p:sp>
        <p:nvSpPr>
          <p:cNvPr id="373" name="Freeform 9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pSp>
        <p:nvGrpSpPr>
          <p:cNvPr id="376" name="Group 12"/>
          <p:cNvGrpSpPr/>
          <p:nvPr/>
        </p:nvGrpSpPr>
        <p:grpSpPr>
          <a:xfrm>
            <a:off x="599825" y="2045575"/>
            <a:ext cx="229345" cy="182439"/>
            <a:chOff x="0" y="0"/>
            <a:chExt cx="229343" cy="182438"/>
          </a:xfrm>
        </p:grpSpPr>
        <p:sp>
          <p:nvSpPr>
            <p:cNvPr id="374" name="Freeform 13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sp>
          <p:nvSpPr>
            <p:cNvPr id="375" name="Freeform 14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</p:grpSp>
      <p:sp>
        <p:nvSpPr>
          <p:cNvPr id="377" name="Freeform 36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378" name="자유형 11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379" name="Freeform 6"/>
          <p:cNvSpPr/>
          <p:nvPr/>
        </p:nvSpPr>
        <p:spPr>
          <a:xfrm rot="10800000" flipH="1" flipV="1">
            <a:off x="628247" y="3372799"/>
            <a:ext cx="172501" cy="152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graphicFrame>
        <p:nvGraphicFramePr>
          <p:cNvPr id="380" name="표 20"/>
          <p:cNvGraphicFramePr/>
          <p:nvPr/>
        </p:nvGraphicFramePr>
        <p:xfrm>
          <a:off x="977899" y="1840440"/>
          <a:ext cx="854253" cy="32046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5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chemeClr val="accent3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Feedback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</a:t>
                      </a:r>
                      <a:r>
                        <a:rPr sz="1100" dirty="0" err="1"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일정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 dirty="0" err="1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역할</a:t>
                      </a:r>
                      <a:r>
                        <a:rPr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세분화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83" name="그룹 21"/>
          <p:cNvGrpSpPr/>
          <p:nvPr/>
        </p:nvGrpSpPr>
        <p:grpSpPr>
          <a:xfrm>
            <a:off x="613267" y="892514"/>
            <a:ext cx="323772" cy="323771"/>
            <a:chOff x="0" y="0"/>
            <a:chExt cx="323770" cy="323770"/>
          </a:xfrm>
        </p:grpSpPr>
        <p:sp>
          <p:nvSpPr>
            <p:cNvPr id="381" name="타원 22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pic>
          <p:nvPicPr>
            <p:cNvPr id="382" name="그림 23" descr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4" name="직선 연결선 27"/>
          <p:cNvSpPr/>
          <p:nvPr/>
        </p:nvSpPr>
        <p:spPr>
          <a:xfrm>
            <a:off x="657602" y="1400175"/>
            <a:ext cx="1094998" cy="0"/>
          </a:xfrm>
          <a:prstGeom prst="line">
            <a:avLst/>
          </a:prstGeom>
          <a:ln w="31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TextBox 1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3조</a:t>
            </a:r>
          </a:p>
        </p:txBody>
      </p:sp>
      <p:sp>
        <p:nvSpPr>
          <p:cNvPr id="386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graphicFrame>
        <p:nvGraphicFramePr>
          <p:cNvPr id="5" name="Google Shape;314;p19">
            <a:extLst>
              <a:ext uri="{FF2B5EF4-FFF2-40B4-BE49-F238E27FC236}">
                <a16:creationId xmlns:a16="http://schemas.microsoft.com/office/drawing/2014/main" id="{048027AD-DE2B-4185-8550-067089AE97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7029724"/>
              </p:ext>
            </p:extLst>
          </p:nvPr>
        </p:nvGraphicFramePr>
        <p:xfrm>
          <a:off x="2425425" y="1741025"/>
          <a:ext cx="9004575" cy="36066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8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33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dirty="0">
                        <a:solidFill>
                          <a:srgbClr val="FFFFF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테스트</a:t>
                      </a:r>
                      <a:endParaRPr sz="2400" b="1" dirty="0">
                        <a:solidFill>
                          <a:srgbClr val="FFFFF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dirty="0">
                        <a:solidFill>
                          <a:srgbClr val="FFFFF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통합</a:t>
                      </a:r>
                      <a:r>
                        <a:rPr lang="en-US" sz="1600" b="1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6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테스트</a:t>
                      </a:r>
                      <a:endParaRPr sz="16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설치부터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로그인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화면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이동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서버와의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데이터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통신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전반을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점검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.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시나리오 기반으로 개발자의 의도와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맞는지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,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프로토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타입과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일치하는지</a:t>
                      </a: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5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테스트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디바이스</a:t>
                      </a:r>
                      <a:r>
                        <a:rPr lang="en-US" sz="1600" b="1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6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테스트</a:t>
                      </a:r>
                      <a:endParaRPr sz="16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구현 완료 후, 길거리에서 시뮬레이션으로 기능들이 의도대로 작동하는지 테스트</a:t>
                      </a:r>
                      <a:endParaRPr sz="150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8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FFFFF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유지보수</a:t>
                      </a:r>
                      <a:endParaRPr sz="2400" b="1">
                        <a:solidFill>
                          <a:srgbClr val="FFFFF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버그해결</a:t>
                      </a:r>
                      <a:endParaRPr sz="1600" b="1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-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업데이트</a:t>
                      </a:r>
                      <a:endParaRPr sz="16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주기적으로 업데이트 실시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8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종료</a:t>
                      </a:r>
                      <a:endParaRPr sz="2400" b="1" dirty="0">
                        <a:solidFill>
                          <a:srgbClr val="FFFFF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최종 </a:t>
                      </a:r>
                      <a:r>
                        <a:rPr lang="en-US" sz="16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보고서</a:t>
                      </a:r>
                      <a:r>
                        <a:rPr lang="en-US" sz="1600" b="1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6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작성</a:t>
                      </a:r>
                      <a:endParaRPr sz="16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-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최종</a:t>
                      </a:r>
                      <a:r>
                        <a:rPr lang="en-US" sz="1600" b="1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sz="16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발표</a:t>
                      </a:r>
                      <a:endParaRPr sz="16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-</a:t>
                      </a:r>
                      <a:endParaRPr sz="15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7" name="그림 2" descr="그림 2">
            <a:extLst>
              <a:ext uri="{FF2B5EF4-FFF2-40B4-BE49-F238E27FC236}">
                <a16:creationId xmlns:a16="http://schemas.microsoft.com/office/drawing/2014/main" id="{502F23F7-9F7E-499C-8714-3C47AB36B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9" y="762651"/>
            <a:ext cx="617093" cy="79731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2378531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2_Office 테마">
  <a:themeElements>
    <a:clrScheme name="12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12_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12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2_Office 테마">
  <a:themeElements>
    <a:clrScheme name="12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12_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12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3172</TotalTime>
  <Words>777</Words>
  <Application>Microsoft Office PowerPoint</Application>
  <PresentationFormat>와이드스크린</PresentationFormat>
  <Paragraphs>302</Paragraphs>
  <Slides>21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배달의민족 연성</vt:lpstr>
      <vt:lpstr>맑은 고딕</vt:lpstr>
      <vt:lpstr>12_Office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이 영주</cp:lastModifiedBy>
  <cp:revision>26</cp:revision>
  <dcterms:modified xsi:type="dcterms:W3CDTF">2020-09-21T03:37:53Z</dcterms:modified>
</cp:coreProperties>
</file>